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01" r:id="rId2"/>
  </p:sldMasterIdLst>
  <p:notesMasterIdLst>
    <p:notesMasterId r:id="rId26"/>
  </p:notesMasterIdLst>
  <p:sldIdLst>
    <p:sldId id="256" r:id="rId3"/>
    <p:sldId id="257" r:id="rId4"/>
    <p:sldId id="278"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5" r:id="rId22"/>
    <p:sldId id="276" r:id="rId23"/>
    <p:sldId id="277" r:id="rId24"/>
    <p:sldId id="279" r:id="rId25"/>
  </p:sldIdLst>
  <p:sldSz cx="12193588" cy="6858000"/>
  <p:notesSz cx="6858000" cy="9144000"/>
  <p:embeddedFontLst>
    <p:embeddedFont>
      <p:font typeface="Didact Gothic" panose="020B0604020202020204" charset="0"/>
      <p:regular r:id="rId27"/>
    </p:embeddedFont>
    <p:embeddedFont>
      <p:font typeface="Inter" panose="020B0604020202020204" charset="0"/>
      <p:regular r:id="rId28"/>
      <p:bold r:id="rId29"/>
      <p:italic r:id="rId30"/>
      <p:boldItalic r:id="rId31"/>
    </p:embeddedFont>
    <p:embeddedFont>
      <p:font typeface="Inter ExtraLight" panose="020B0604020202020204" charset="0"/>
      <p:regular r:id="rId32"/>
      <p:bold r:id="rId33"/>
      <p:italic r:id="rId34"/>
      <p:boldItalic r:id="rId35"/>
    </p:embeddedFont>
    <p:embeddedFont>
      <p:font typeface="Inter Medium"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hH8/S9kjoUeuoHbfZrTwH57JrPu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ea Backlar" initials="" lastIdx="1" clrIdx="0"/>
  <p:cmAuthor id="1" name="Lazar Milićević" initials="" lastIdx="1" clrIdx="1"/>
  <p:cmAuthor id="2" name="Charlotte Fraboulet" initials="" lastIdx="4" clrIdx="2"/>
  <p:cmAuthor id="3" name="Matthieu Blottiere Seroux" initials="" lastIdx="2" clrIdx="3"/>
  <p:cmAuthor id="4" name="Lazar Milicevic" initials="LM" lastIdx="1" clrIdx="4">
    <p:extLst>
      <p:ext uri="{19B8F6BF-5375-455C-9EA6-DF929625EA0E}">
        <p15:presenceInfo xmlns:p15="http://schemas.microsoft.com/office/powerpoint/2012/main" userId="4b105a8627280e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4" autoAdjust="0"/>
    <p:restoredTop sz="94660"/>
  </p:normalViewPr>
  <p:slideViewPr>
    <p:cSldViewPr snapToGrid="0">
      <p:cViewPr varScale="1">
        <p:scale>
          <a:sx n="114" d="100"/>
          <a:sy n="114" d="100"/>
        </p:scale>
        <p:origin x="30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5-02-11T08:10:19.279" idx="4">
    <p:pos x="6000" y="0"/>
    <p:text>@lazar.milicevic-ext@owkin.com can this slide comes first for the next report? Thanks a lot!</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cNIZJ5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3" name="Google Shape;116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164" name="Google Shape;116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01" name="Google Shape;1401;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5" name="Google Shape;143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36" name="Google Shape;1436;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8" name="Google Shape;1448;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49" name="Google Shape;1449;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0" name="Google Shape;1470;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471" name="Google Shape;1471;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8" name="Google Shape;148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6" name="Google Shape;1506;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507" name="Google Shape;1507;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4" name="Google Shape;153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553" name="Google Shape;1553;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8" name="Google Shape;1568;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569" name="Google Shape;1569;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7" name="Google Shape;1587;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588" name="Google Shape;1588;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5" name="Google Shape;117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5" name="Google Shape;162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3" name="Google Shape;1643;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644" name="Google Shape;1644;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9" name="Google Shape;166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24:notes"/>
          <p:cNvSpPr>
            <a:spLocks noGrp="1" noRot="1" noChangeAspect="1"/>
          </p:cNvSpPr>
          <p:nvPr>
            <p:ph type="sldImg" idx="2"/>
          </p:nvPr>
        </p:nvSpPr>
        <p:spPr>
          <a:xfrm>
            <a:off x="685530" y="1143000"/>
            <a:ext cx="54870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3" name="Google Shape;1713;p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4" name="Google Shape;1714;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7" name="Google Shape;1687;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688" name="Google Shape;1688;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3" name="Google Shape;11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12" name="Google Shape;1212;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3" name="Google Shape;1253;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54" name="Google Shape;1254;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3" name="Google Shape;131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14" name="Google Shape;1314;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3" name="Google Shape;1343;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344" name="Google Shape;1344;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6" name="Google Shape;137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fr"/>
              <a:t>rank by desc order</a:t>
            </a:r>
            <a:endParaRPr/>
          </a:p>
        </p:txBody>
      </p:sp>
      <p:sp>
        <p:nvSpPr>
          <p:cNvPr id="1377" name="Google Shape;137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ext slide 4">
  <p:cSld name="Text slide 4">
    <p:bg>
      <p:bgPr>
        <a:solidFill>
          <a:schemeClr val="dk2"/>
        </a:solidFill>
        <a:effectLst/>
      </p:bgPr>
    </p:bg>
    <p:spTree>
      <p:nvGrpSpPr>
        <p:cNvPr id="1" name="Shape 9"/>
        <p:cNvGrpSpPr/>
        <p:nvPr/>
      </p:nvGrpSpPr>
      <p:grpSpPr>
        <a:xfrm>
          <a:off x="0" y="0"/>
          <a:ext cx="0" cy="0"/>
          <a:chOff x="0" y="0"/>
          <a:chExt cx="0" cy="0"/>
        </a:xfrm>
      </p:grpSpPr>
      <p:pic>
        <p:nvPicPr>
          <p:cNvPr id="10" name="Google Shape;10;p26"/>
          <p:cNvPicPr preferRelativeResize="0"/>
          <p:nvPr/>
        </p:nvPicPr>
        <p:blipFill rotWithShape="1">
          <a:blip r:embed="rId2">
            <a:alphaModFix/>
          </a:blip>
          <a:srcRect/>
          <a:stretch/>
        </p:blipFill>
        <p:spPr>
          <a:xfrm>
            <a:off x="299657" y="303640"/>
            <a:ext cx="1287269" cy="285515"/>
          </a:xfrm>
          <a:prstGeom prst="rect">
            <a:avLst/>
          </a:prstGeom>
          <a:noFill/>
          <a:ln>
            <a:noFill/>
          </a:ln>
        </p:spPr>
      </p:pic>
      <p:sp>
        <p:nvSpPr>
          <p:cNvPr id="11" name="Google Shape;11;p26"/>
          <p:cNvSpPr>
            <a:spLocks noGrp="1"/>
          </p:cNvSpPr>
          <p:nvPr>
            <p:ph type="body" idx="1"/>
          </p:nvPr>
        </p:nvSpPr>
        <p:spPr>
          <a:xfrm>
            <a:off x="10271180" y="306115"/>
            <a:ext cx="1622400" cy="319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252025" tIns="28800" rIns="252025" bIns="28800" anchor="ctr" anchorCtr="0">
            <a:noAutofit/>
          </a:bodyPr>
          <a:lstStyle>
            <a:lvl1pPr marL="457200" lvl="0" indent="-228600" algn="r">
              <a:lnSpc>
                <a:spcPct val="100000"/>
              </a:lnSpc>
              <a:spcBef>
                <a:spcPts val="0"/>
              </a:spcBef>
              <a:spcAft>
                <a:spcPts val="0"/>
              </a:spcAft>
              <a:buClr>
                <a:schemeClr val="dk1"/>
              </a:buClr>
              <a:buSzPts val="1100"/>
              <a:buNone/>
              <a:defRPr sz="1100" b="0"/>
            </a:lvl1pPr>
            <a:lvl2pPr marL="914400" lvl="1" indent="-228600" algn="l">
              <a:lnSpc>
                <a:spcPct val="140000"/>
              </a:lnSpc>
              <a:spcBef>
                <a:spcPts val="0"/>
              </a:spcBef>
              <a:spcAft>
                <a:spcPts val="0"/>
              </a:spcAft>
              <a:buClr>
                <a:schemeClr val="dk1"/>
              </a:buClr>
              <a:buSzPts val="900"/>
              <a:buNone/>
              <a:defRPr/>
            </a:lvl2pPr>
            <a:lvl3pPr marL="1371600" lvl="2" indent="-228600" algn="l">
              <a:lnSpc>
                <a:spcPct val="140000"/>
              </a:lnSpc>
              <a:spcBef>
                <a:spcPts val="0"/>
              </a:spcBef>
              <a:spcAft>
                <a:spcPts val="0"/>
              </a:spcAft>
              <a:buClr>
                <a:schemeClr val="dk1"/>
              </a:buClr>
              <a:buSzPts val="800"/>
              <a:buNone/>
              <a:defRPr/>
            </a:lvl3pPr>
            <a:lvl4pPr marL="1828800" lvl="3" indent="-228600" algn="l">
              <a:lnSpc>
                <a:spcPct val="140000"/>
              </a:lnSpc>
              <a:spcBef>
                <a:spcPts val="0"/>
              </a:spcBef>
              <a:spcAft>
                <a:spcPts val="0"/>
              </a:spcAft>
              <a:buClr>
                <a:schemeClr val="dk1"/>
              </a:buClr>
              <a:buSzPts val="700"/>
              <a:buNone/>
              <a:defRPr/>
            </a:lvl4pPr>
            <a:lvl5pPr marL="2286000" lvl="4" indent="-228600" algn="l">
              <a:lnSpc>
                <a:spcPct val="140000"/>
              </a:lnSpc>
              <a:spcBef>
                <a:spcPts val="0"/>
              </a:spcBef>
              <a:spcAft>
                <a:spcPts val="0"/>
              </a:spcAft>
              <a:buClr>
                <a:schemeClr val="dk1"/>
              </a:buClr>
              <a:buSzPts val="7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2" name="Google Shape;12;p26"/>
          <p:cNvSpPr txBox="1">
            <a:spLocks noGrp="1"/>
          </p:cNvSpPr>
          <p:nvPr>
            <p:ph type="title"/>
          </p:nvPr>
        </p:nvSpPr>
        <p:spPr>
          <a:xfrm>
            <a:off x="795926" y="1784354"/>
            <a:ext cx="8625300" cy="2472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6700"/>
              <a:buFont typeface="Didact Gothic"/>
              <a:buNone/>
              <a:defRPr sz="67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3" name="Google Shape;13;p2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4" name="Google Shape;14;p26"/>
          <p:cNvSpPr txBox="1">
            <a:spLocks noGrp="1"/>
          </p:cNvSpPr>
          <p:nvPr>
            <p:ph type="body" idx="2"/>
          </p:nvPr>
        </p:nvSpPr>
        <p:spPr>
          <a:xfrm>
            <a:off x="1524125" y="4629825"/>
            <a:ext cx="3693000" cy="691500"/>
          </a:xfrm>
          <a:prstGeom prst="rect">
            <a:avLst/>
          </a:prstGeom>
          <a:noFill/>
          <a:ln>
            <a:noFill/>
          </a:ln>
        </p:spPr>
        <p:txBody>
          <a:bodyPr spcFirstLastPara="1" wrap="square" lIns="0" tIns="0" rIns="0" bIns="0" anchor="t" anchorCtr="0">
            <a:noAutofit/>
          </a:bodyPr>
          <a:lstStyle>
            <a:lvl1pPr marL="457200" lvl="0" indent="-311150" algn="l">
              <a:lnSpc>
                <a:spcPct val="110000"/>
              </a:lnSpc>
              <a:spcBef>
                <a:spcPts val="0"/>
              </a:spcBef>
              <a:spcAft>
                <a:spcPts val="0"/>
              </a:spcAft>
              <a:buSzPts val="1300"/>
              <a:buChar char="→"/>
              <a:defRPr sz="1300"/>
            </a:lvl1pPr>
            <a:lvl2pPr marL="914400" lvl="1" indent="-311150" algn="l">
              <a:lnSpc>
                <a:spcPct val="110000"/>
              </a:lnSpc>
              <a:spcBef>
                <a:spcPts val="0"/>
              </a:spcBef>
              <a:spcAft>
                <a:spcPts val="0"/>
              </a:spcAft>
              <a:buSzPts val="1300"/>
              <a:buChar char="→"/>
              <a:defRPr sz="1300"/>
            </a:lvl2pPr>
            <a:lvl3pPr marL="1371600" lvl="2" indent="-311150" algn="l">
              <a:lnSpc>
                <a:spcPct val="110000"/>
              </a:lnSpc>
              <a:spcBef>
                <a:spcPts val="0"/>
              </a:spcBef>
              <a:spcAft>
                <a:spcPts val="0"/>
              </a:spcAft>
              <a:buSzPts val="1300"/>
              <a:buChar char="→"/>
              <a:defRPr sz="1300"/>
            </a:lvl3pPr>
            <a:lvl4pPr marL="1828800" lvl="3" indent="-311150" algn="l">
              <a:lnSpc>
                <a:spcPct val="110000"/>
              </a:lnSpc>
              <a:spcBef>
                <a:spcPts val="0"/>
              </a:spcBef>
              <a:spcAft>
                <a:spcPts val="0"/>
              </a:spcAft>
              <a:buSzPts val="1300"/>
              <a:buChar char="→"/>
              <a:defRPr sz="1300"/>
            </a:lvl4pPr>
            <a:lvl5pPr marL="2286000" lvl="4" indent="-311150" algn="l">
              <a:lnSpc>
                <a:spcPct val="110000"/>
              </a:lnSpc>
              <a:spcBef>
                <a:spcPts val="0"/>
              </a:spcBef>
              <a:spcAft>
                <a:spcPts val="0"/>
              </a:spcAft>
              <a:buSzPts val="1300"/>
              <a:buChar char="→"/>
              <a:defRPr sz="1300"/>
            </a:lvl5pPr>
            <a:lvl6pPr marL="2743200" lvl="5" indent="-247650" algn="l">
              <a:lnSpc>
                <a:spcPct val="110000"/>
              </a:lnSpc>
              <a:spcBef>
                <a:spcPts val="0"/>
              </a:spcBef>
              <a:spcAft>
                <a:spcPts val="0"/>
              </a:spcAft>
              <a:buSzPts val="300"/>
              <a:buChar char="•"/>
              <a:defRPr sz="300"/>
            </a:lvl6pPr>
            <a:lvl7pPr marL="3200400" lvl="6" indent="-247650" algn="l">
              <a:lnSpc>
                <a:spcPct val="110000"/>
              </a:lnSpc>
              <a:spcBef>
                <a:spcPts val="0"/>
              </a:spcBef>
              <a:spcAft>
                <a:spcPts val="0"/>
              </a:spcAft>
              <a:buSzPts val="300"/>
              <a:buChar char="•"/>
              <a:defRPr sz="300"/>
            </a:lvl7pPr>
            <a:lvl8pPr marL="3657600" lvl="7" indent="-247650" algn="l">
              <a:lnSpc>
                <a:spcPct val="110000"/>
              </a:lnSpc>
              <a:spcBef>
                <a:spcPts val="0"/>
              </a:spcBef>
              <a:spcAft>
                <a:spcPts val="0"/>
              </a:spcAft>
              <a:buSzPts val="300"/>
              <a:buChar char="•"/>
              <a:defRPr sz="300"/>
            </a:lvl8pPr>
            <a:lvl9pPr marL="4114800" lvl="8" indent="-247650" algn="l">
              <a:lnSpc>
                <a:spcPct val="110000"/>
              </a:lnSpc>
              <a:spcBef>
                <a:spcPts val="0"/>
              </a:spcBef>
              <a:spcAft>
                <a:spcPts val="0"/>
              </a:spcAft>
              <a:buSzPts val="300"/>
              <a:buChar char="•"/>
              <a:defRPr sz="300"/>
            </a:lvl9pPr>
          </a:lstStyle>
          <a:p>
            <a:endParaRPr/>
          </a:p>
        </p:txBody>
      </p:sp>
      <p:sp>
        <p:nvSpPr>
          <p:cNvPr id="15" name="Google Shape;15;p26"/>
          <p:cNvSpPr txBox="1">
            <a:spLocks noGrp="1"/>
          </p:cNvSpPr>
          <p:nvPr>
            <p:ph type="subTitle" idx="3"/>
          </p:nvPr>
        </p:nvSpPr>
        <p:spPr>
          <a:xfrm>
            <a:off x="1524125" y="5566900"/>
            <a:ext cx="3693000" cy="211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300"/>
              <a:buNone/>
              <a:defRPr sz="13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art 3">
  <p:cSld name="Agenda Part 3">
    <p:bg>
      <p:bgPr>
        <a:solidFill>
          <a:schemeClr val="accent3"/>
        </a:solidFill>
        <a:effectLst/>
      </p:bgPr>
    </p:bg>
    <p:spTree>
      <p:nvGrpSpPr>
        <p:cNvPr id="1" name="Shape 233"/>
        <p:cNvGrpSpPr/>
        <p:nvPr/>
      </p:nvGrpSpPr>
      <p:grpSpPr>
        <a:xfrm>
          <a:off x="0" y="0"/>
          <a:ext cx="0" cy="0"/>
          <a:chOff x="0" y="0"/>
          <a:chExt cx="0" cy="0"/>
        </a:xfrm>
      </p:grpSpPr>
      <p:sp>
        <p:nvSpPr>
          <p:cNvPr id="234" name="Google Shape;234;p35"/>
          <p:cNvSpPr/>
          <p:nvPr/>
        </p:nvSpPr>
        <p:spPr>
          <a:xfrm>
            <a:off x="0" y="0"/>
            <a:ext cx="12193200" cy="6858000"/>
          </a:xfrm>
          <a:prstGeom prst="rect">
            <a:avLst/>
          </a:prstGeom>
          <a:solidFill>
            <a:schemeClr val="accent3"/>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Inter"/>
              <a:ea typeface="Inter"/>
              <a:cs typeface="Inter"/>
              <a:sym typeface="Inter"/>
            </a:endParaRPr>
          </a:p>
        </p:txBody>
      </p:sp>
      <p:grpSp>
        <p:nvGrpSpPr>
          <p:cNvPr id="235" name="Google Shape;235;p35"/>
          <p:cNvGrpSpPr/>
          <p:nvPr/>
        </p:nvGrpSpPr>
        <p:grpSpPr>
          <a:xfrm>
            <a:off x="11648099" y="272519"/>
            <a:ext cx="245452" cy="242128"/>
            <a:chOff x="266542" y="6326171"/>
            <a:chExt cx="245428" cy="242128"/>
          </a:xfrm>
        </p:grpSpPr>
        <p:sp>
          <p:nvSpPr>
            <p:cNvPr id="236" name="Google Shape;236;p3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37" name="Google Shape;237;p3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38" name="Google Shape;238;p3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39" name="Google Shape;239;p3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40" name="Google Shape;240;p3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41" name="Google Shape;241;p3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42" name="Google Shape;242;p35"/>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1500"/>
              <a:buFont typeface="Didact Gothic"/>
              <a:buNone/>
              <a:defRPr sz="115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43" name="Google Shape;243;p3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lt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44" name="Google Shape;244;p35"/>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45" name="Google Shape;245;p35"/>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46" name="Google Shape;246;p35"/>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47" name="Google Shape;247;p35"/>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48" name="Google Shape;248;p35"/>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49" name="Google Shape;249;p35"/>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50" name="Google Shape;250;p35"/>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51" name="Google Shape;251;p35"/>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52" name="Google Shape;252;p35"/>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53" name="Google Shape;253;p35"/>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54" name="Google Shape;254;p35"/>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55" name="Google Shape;255;p35"/>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pty">
  <p:cSld name="Text slide 1_2">
    <p:bg>
      <p:bgPr>
        <a:solidFill>
          <a:schemeClr val="dk2"/>
        </a:solidFill>
        <a:effectLst/>
      </p:bgPr>
    </p:bg>
    <p:spTree>
      <p:nvGrpSpPr>
        <p:cNvPr id="1" name="Shape 256"/>
        <p:cNvGrpSpPr/>
        <p:nvPr/>
      </p:nvGrpSpPr>
      <p:grpSpPr>
        <a:xfrm>
          <a:off x="0" y="0"/>
          <a:ext cx="0" cy="0"/>
          <a:chOff x="0" y="0"/>
          <a:chExt cx="0" cy="0"/>
        </a:xfrm>
      </p:grpSpPr>
      <p:grpSp>
        <p:nvGrpSpPr>
          <p:cNvPr id="257" name="Google Shape;257;p36"/>
          <p:cNvGrpSpPr/>
          <p:nvPr/>
        </p:nvGrpSpPr>
        <p:grpSpPr>
          <a:xfrm>
            <a:off x="11648099" y="272519"/>
            <a:ext cx="245452" cy="242128"/>
            <a:chOff x="266542" y="6326171"/>
            <a:chExt cx="245428" cy="242128"/>
          </a:xfrm>
        </p:grpSpPr>
        <p:sp>
          <p:nvSpPr>
            <p:cNvPr id="258" name="Google Shape;258;p3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59" name="Google Shape;259;p3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60" name="Google Shape;260;p3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61" name="Google Shape;261;p3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62" name="Google Shape;262;p3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63" name="Google Shape;263;p3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64" name="Google Shape;264;p36"/>
          <p:cNvSpPr txBox="1">
            <a:spLocks noGrp="1"/>
          </p:cNvSpPr>
          <p:nvPr>
            <p:ph type="sldNum" idx="12"/>
          </p:nvPr>
        </p:nvSpPr>
        <p:spPr>
          <a:xfrm>
            <a:off x="299648" y="6410065"/>
            <a:ext cx="300900" cy="2127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65" name="Google Shape;265;p36"/>
          <p:cNvSpPr txBox="1"/>
          <p:nvPr/>
        </p:nvSpPr>
        <p:spPr>
          <a:xfrm>
            <a:off x="7182832" y="6430325"/>
            <a:ext cx="47061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slide 1">
  <p:cSld name="Text slide 1">
    <p:bg>
      <p:bgPr>
        <a:solidFill>
          <a:schemeClr val="dk2"/>
        </a:solidFill>
        <a:effectLst/>
      </p:bgPr>
    </p:bg>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268" name="Google Shape;268;p37"/>
          <p:cNvGrpSpPr/>
          <p:nvPr/>
        </p:nvGrpSpPr>
        <p:grpSpPr>
          <a:xfrm>
            <a:off x="11648099" y="272519"/>
            <a:ext cx="245452" cy="242128"/>
            <a:chOff x="266542" y="6326171"/>
            <a:chExt cx="245428" cy="242128"/>
          </a:xfrm>
        </p:grpSpPr>
        <p:sp>
          <p:nvSpPr>
            <p:cNvPr id="269" name="Google Shape;269;p3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70" name="Google Shape;270;p3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71" name="Google Shape;271;p3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72" name="Google Shape;272;p3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73" name="Google Shape;273;p3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74" name="Google Shape;274;p3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75" name="Google Shape;275;p3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76" name="Google Shape;276;p3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77" name="Google Shape;277;p37"/>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278" name="Google Shape;278;p37"/>
          <p:cNvSpPr txBox="1">
            <a:spLocks noGrp="1"/>
          </p:cNvSpPr>
          <p:nvPr>
            <p:ph type="body" idx="2"/>
          </p:nvPr>
        </p:nvSpPr>
        <p:spPr>
          <a:xfrm>
            <a:off x="839875" y="1739900"/>
            <a:ext cx="10513500" cy="4287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279" name="Google Shape;279;p37"/>
          <p:cNvSpPr txBox="1">
            <a:spLocks noGrp="1"/>
          </p:cNvSpPr>
          <p:nvPr>
            <p:ph type="subTitle" idx="3"/>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2">
  <p:cSld name="Text slide 1_3_1">
    <p:bg>
      <p:bgPr>
        <a:solidFill>
          <a:schemeClr val="dk2"/>
        </a:solidFill>
        <a:effectLst/>
      </p:bgPr>
    </p:bg>
    <p:spTree>
      <p:nvGrpSpPr>
        <p:cNvPr id="1" name="Shape 280"/>
        <p:cNvGrpSpPr/>
        <p:nvPr/>
      </p:nvGrpSpPr>
      <p:grpSpPr>
        <a:xfrm>
          <a:off x="0" y="0"/>
          <a:ext cx="0" cy="0"/>
          <a:chOff x="0" y="0"/>
          <a:chExt cx="0" cy="0"/>
        </a:xfrm>
      </p:grpSpPr>
      <p:sp>
        <p:nvSpPr>
          <p:cNvPr id="281" name="Google Shape;281;p38"/>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282" name="Google Shape;282;p38"/>
          <p:cNvGrpSpPr/>
          <p:nvPr/>
        </p:nvGrpSpPr>
        <p:grpSpPr>
          <a:xfrm>
            <a:off x="11648099" y="272519"/>
            <a:ext cx="245452" cy="242128"/>
            <a:chOff x="266542" y="6326171"/>
            <a:chExt cx="245428" cy="242128"/>
          </a:xfrm>
        </p:grpSpPr>
        <p:sp>
          <p:nvSpPr>
            <p:cNvPr id="283" name="Google Shape;283;p3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84" name="Google Shape;284;p3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85" name="Google Shape;285;p3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86" name="Google Shape;286;p3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87" name="Google Shape;287;p3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88" name="Google Shape;288;p3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89" name="Google Shape;289;p3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90" name="Google Shape;290;p3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91" name="Google Shape;291;p38"/>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292" name="Google Shape;292;p38"/>
          <p:cNvSpPr txBox="1">
            <a:spLocks noGrp="1"/>
          </p:cNvSpPr>
          <p:nvPr>
            <p:ph type="subTitle" idx="2"/>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293" name="Google Shape;293;p38"/>
          <p:cNvSpPr/>
          <p:nvPr/>
        </p:nvSpPr>
        <p:spPr>
          <a:xfrm>
            <a:off x="6174550" y="1826225"/>
            <a:ext cx="5203200" cy="4183500"/>
          </a:xfrm>
          <a:prstGeom prst="roundRect">
            <a:avLst>
              <a:gd name="adj" fmla="val 3549"/>
            </a:avLst>
          </a:prstGeom>
          <a:no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Inter"/>
              <a:ea typeface="Inter"/>
              <a:cs typeface="Inter"/>
              <a:sym typeface="Inter"/>
            </a:endParaRPr>
          </a:p>
        </p:txBody>
      </p:sp>
      <p:sp>
        <p:nvSpPr>
          <p:cNvPr id="294" name="Google Shape;294;p38"/>
          <p:cNvSpPr/>
          <p:nvPr/>
        </p:nvSpPr>
        <p:spPr>
          <a:xfrm>
            <a:off x="591275" y="1826225"/>
            <a:ext cx="5203200" cy="4183500"/>
          </a:xfrm>
          <a:prstGeom prst="roundRect">
            <a:avLst>
              <a:gd name="adj" fmla="val 3549"/>
            </a:avLst>
          </a:prstGeom>
          <a:no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Inter"/>
              <a:ea typeface="Inter"/>
              <a:cs typeface="Inter"/>
              <a:sym typeface="Inter"/>
            </a:endParaRPr>
          </a:p>
        </p:txBody>
      </p:sp>
      <p:sp>
        <p:nvSpPr>
          <p:cNvPr id="295" name="Google Shape;295;p38"/>
          <p:cNvSpPr txBox="1">
            <a:spLocks noGrp="1"/>
          </p:cNvSpPr>
          <p:nvPr>
            <p:ph type="subTitle" idx="3"/>
          </p:nvPr>
        </p:nvSpPr>
        <p:spPr>
          <a:xfrm>
            <a:off x="1066050" y="1826225"/>
            <a:ext cx="4278900" cy="6477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100000"/>
              </a:lnSpc>
              <a:spcBef>
                <a:spcPts val="0"/>
              </a:spcBef>
              <a:spcAft>
                <a:spcPts val="0"/>
              </a:spcAft>
              <a:buSzPts val="1300"/>
              <a:buFont typeface="Didact Gothic"/>
              <a:buNone/>
              <a:defRPr sz="1300">
                <a:latin typeface="Didact Gothic"/>
                <a:ea typeface="Didact Gothic"/>
                <a:cs typeface="Didact Gothic"/>
                <a:sym typeface="Didact Gothic"/>
              </a:defRPr>
            </a:lvl2pPr>
            <a:lvl3pPr lvl="2" algn="l">
              <a:lnSpc>
                <a:spcPct val="100000"/>
              </a:lnSpc>
              <a:spcBef>
                <a:spcPts val="0"/>
              </a:spcBef>
              <a:spcAft>
                <a:spcPts val="0"/>
              </a:spcAft>
              <a:buSzPts val="1200"/>
              <a:buFont typeface="Didact Gothic"/>
              <a:buNone/>
              <a:defRPr sz="1200">
                <a:latin typeface="Didact Gothic"/>
                <a:ea typeface="Didact Gothic"/>
                <a:cs typeface="Didact Gothic"/>
                <a:sym typeface="Didact Gothic"/>
              </a:defRPr>
            </a:lvl3pPr>
            <a:lvl4pPr lvl="3" algn="l">
              <a:lnSpc>
                <a:spcPct val="100000"/>
              </a:lnSpc>
              <a:spcBef>
                <a:spcPts val="0"/>
              </a:spcBef>
              <a:spcAft>
                <a:spcPts val="0"/>
              </a:spcAft>
              <a:buSzPts val="1100"/>
              <a:buFont typeface="Didact Gothic"/>
              <a:buNone/>
              <a:defRPr>
                <a:latin typeface="Didact Gothic"/>
                <a:ea typeface="Didact Gothic"/>
                <a:cs typeface="Didact Gothic"/>
                <a:sym typeface="Didact Gothic"/>
              </a:defRPr>
            </a:lvl4pPr>
            <a:lvl5pPr lvl="4" algn="l">
              <a:lnSpc>
                <a:spcPct val="100000"/>
              </a:lnSpc>
              <a:spcBef>
                <a:spcPts val="0"/>
              </a:spcBef>
              <a:spcAft>
                <a:spcPts val="0"/>
              </a:spcAft>
              <a:buSzPts val="1100"/>
              <a:buFont typeface="Didact Gothic"/>
              <a:buNone/>
              <a:defRPr>
                <a:latin typeface="Didact Gothic"/>
                <a:ea typeface="Didact Gothic"/>
                <a:cs typeface="Didact Gothic"/>
                <a:sym typeface="Didact Gothic"/>
              </a:defRPr>
            </a:lvl5pPr>
            <a:lvl6pPr lvl="5"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6pPr>
            <a:lvl7pPr lvl="6"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7pPr>
            <a:lvl8pPr lvl="7"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8pPr>
            <a:lvl9pPr lvl="8"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9pPr>
          </a:lstStyle>
          <a:p>
            <a:endParaRPr/>
          </a:p>
        </p:txBody>
      </p:sp>
      <p:sp>
        <p:nvSpPr>
          <p:cNvPr id="296" name="Google Shape;296;p38"/>
          <p:cNvSpPr txBox="1">
            <a:spLocks noGrp="1"/>
          </p:cNvSpPr>
          <p:nvPr>
            <p:ph type="body" idx="4"/>
          </p:nvPr>
        </p:nvSpPr>
        <p:spPr>
          <a:xfrm>
            <a:off x="1066050" y="2657450"/>
            <a:ext cx="4278900" cy="1268700"/>
          </a:xfrm>
          <a:prstGeom prst="rect">
            <a:avLst/>
          </a:prstGeom>
          <a:noFill/>
          <a:ln>
            <a:noFill/>
          </a:ln>
        </p:spPr>
        <p:txBody>
          <a:bodyPr spcFirstLastPara="1" wrap="square" lIns="0" tIns="0" rIns="0" bIns="0" anchor="t" anchorCtr="0">
            <a:noAutofit/>
          </a:bodyPr>
          <a:lstStyle>
            <a:lvl1pPr marL="457200" lvl="0" indent="-311150" algn="l">
              <a:lnSpc>
                <a:spcPct val="120000"/>
              </a:lnSpc>
              <a:spcBef>
                <a:spcPts val="0"/>
              </a:spcBef>
              <a:spcAft>
                <a:spcPts val="0"/>
              </a:spcAft>
              <a:buSzPts val="1300"/>
              <a:buChar char="→"/>
              <a:defRPr sz="1300"/>
            </a:lvl1pPr>
            <a:lvl2pPr marL="914400" lvl="1" indent="-311150" algn="l">
              <a:lnSpc>
                <a:spcPct val="120000"/>
              </a:lnSpc>
              <a:spcBef>
                <a:spcPts val="0"/>
              </a:spcBef>
              <a:spcAft>
                <a:spcPts val="0"/>
              </a:spcAft>
              <a:buSzPts val="1300"/>
              <a:buChar char="→"/>
              <a:defRPr sz="1300"/>
            </a:lvl2pPr>
            <a:lvl3pPr marL="1371600" lvl="2" indent="-311150" algn="l">
              <a:lnSpc>
                <a:spcPct val="120000"/>
              </a:lnSpc>
              <a:spcBef>
                <a:spcPts val="0"/>
              </a:spcBef>
              <a:spcAft>
                <a:spcPts val="0"/>
              </a:spcAft>
              <a:buSzPts val="1300"/>
              <a:buChar char="→"/>
              <a:defRPr sz="1300"/>
            </a:lvl3pPr>
            <a:lvl4pPr marL="1828800" lvl="3" indent="-311150" algn="l">
              <a:lnSpc>
                <a:spcPct val="120000"/>
              </a:lnSpc>
              <a:spcBef>
                <a:spcPts val="0"/>
              </a:spcBef>
              <a:spcAft>
                <a:spcPts val="0"/>
              </a:spcAft>
              <a:buSzPts val="1300"/>
              <a:buChar char="→"/>
              <a:defRPr sz="1300"/>
            </a:lvl4pPr>
            <a:lvl5pPr marL="2286000" lvl="4" indent="-311150" algn="l">
              <a:lnSpc>
                <a:spcPct val="120000"/>
              </a:lnSpc>
              <a:spcBef>
                <a:spcPts val="0"/>
              </a:spcBef>
              <a:spcAft>
                <a:spcPts val="0"/>
              </a:spcAft>
              <a:buSzPts val="1300"/>
              <a:buChar char="→"/>
              <a:defRPr sz="1300"/>
            </a:lvl5pPr>
            <a:lvl6pPr marL="2743200" lvl="5" indent="-247650" algn="l">
              <a:lnSpc>
                <a:spcPct val="120000"/>
              </a:lnSpc>
              <a:spcBef>
                <a:spcPts val="0"/>
              </a:spcBef>
              <a:spcAft>
                <a:spcPts val="0"/>
              </a:spcAft>
              <a:buSzPts val="300"/>
              <a:buChar char="•"/>
              <a:defRPr sz="300"/>
            </a:lvl6pPr>
            <a:lvl7pPr marL="3200400" lvl="6" indent="-247650" algn="l">
              <a:lnSpc>
                <a:spcPct val="120000"/>
              </a:lnSpc>
              <a:spcBef>
                <a:spcPts val="0"/>
              </a:spcBef>
              <a:spcAft>
                <a:spcPts val="0"/>
              </a:spcAft>
              <a:buSzPts val="300"/>
              <a:buChar char="•"/>
              <a:defRPr sz="300"/>
            </a:lvl7pPr>
            <a:lvl8pPr marL="3657600" lvl="7" indent="-247650" algn="l">
              <a:lnSpc>
                <a:spcPct val="120000"/>
              </a:lnSpc>
              <a:spcBef>
                <a:spcPts val="0"/>
              </a:spcBef>
              <a:spcAft>
                <a:spcPts val="0"/>
              </a:spcAft>
              <a:buSzPts val="300"/>
              <a:buChar char="•"/>
              <a:defRPr sz="300"/>
            </a:lvl8pPr>
            <a:lvl9pPr marL="4114800" lvl="8" indent="-247650" algn="l">
              <a:lnSpc>
                <a:spcPct val="120000"/>
              </a:lnSpc>
              <a:spcBef>
                <a:spcPts val="0"/>
              </a:spcBef>
              <a:spcAft>
                <a:spcPts val="0"/>
              </a:spcAft>
              <a:buSzPts val="300"/>
              <a:buChar char="•"/>
              <a:defRPr sz="300"/>
            </a:lvl9pPr>
          </a:lstStyle>
          <a:p>
            <a:endParaRPr/>
          </a:p>
        </p:txBody>
      </p:sp>
      <p:sp>
        <p:nvSpPr>
          <p:cNvPr id="297" name="Google Shape;297;p38"/>
          <p:cNvSpPr txBox="1">
            <a:spLocks noGrp="1"/>
          </p:cNvSpPr>
          <p:nvPr>
            <p:ph type="subTitle" idx="5"/>
          </p:nvPr>
        </p:nvSpPr>
        <p:spPr>
          <a:xfrm>
            <a:off x="6636700" y="1826225"/>
            <a:ext cx="4278900" cy="6477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100000"/>
              </a:lnSpc>
              <a:spcBef>
                <a:spcPts val="0"/>
              </a:spcBef>
              <a:spcAft>
                <a:spcPts val="0"/>
              </a:spcAft>
              <a:buSzPts val="1300"/>
              <a:buFont typeface="Didact Gothic"/>
              <a:buNone/>
              <a:defRPr sz="1300">
                <a:latin typeface="Didact Gothic"/>
                <a:ea typeface="Didact Gothic"/>
                <a:cs typeface="Didact Gothic"/>
                <a:sym typeface="Didact Gothic"/>
              </a:defRPr>
            </a:lvl2pPr>
            <a:lvl3pPr lvl="2" algn="l">
              <a:lnSpc>
                <a:spcPct val="100000"/>
              </a:lnSpc>
              <a:spcBef>
                <a:spcPts val="0"/>
              </a:spcBef>
              <a:spcAft>
                <a:spcPts val="0"/>
              </a:spcAft>
              <a:buSzPts val="1200"/>
              <a:buFont typeface="Didact Gothic"/>
              <a:buNone/>
              <a:defRPr sz="1200">
                <a:latin typeface="Didact Gothic"/>
                <a:ea typeface="Didact Gothic"/>
                <a:cs typeface="Didact Gothic"/>
                <a:sym typeface="Didact Gothic"/>
              </a:defRPr>
            </a:lvl3pPr>
            <a:lvl4pPr lvl="3" algn="l">
              <a:lnSpc>
                <a:spcPct val="100000"/>
              </a:lnSpc>
              <a:spcBef>
                <a:spcPts val="0"/>
              </a:spcBef>
              <a:spcAft>
                <a:spcPts val="0"/>
              </a:spcAft>
              <a:buSzPts val="1100"/>
              <a:buFont typeface="Didact Gothic"/>
              <a:buNone/>
              <a:defRPr>
                <a:latin typeface="Didact Gothic"/>
                <a:ea typeface="Didact Gothic"/>
                <a:cs typeface="Didact Gothic"/>
                <a:sym typeface="Didact Gothic"/>
              </a:defRPr>
            </a:lvl4pPr>
            <a:lvl5pPr lvl="4" algn="l">
              <a:lnSpc>
                <a:spcPct val="100000"/>
              </a:lnSpc>
              <a:spcBef>
                <a:spcPts val="0"/>
              </a:spcBef>
              <a:spcAft>
                <a:spcPts val="0"/>
              </a:spcAft>
              <a:buSzPts val="1100"/>
              <a:buFont typeface="Didact Gothic"/>
              <a:buNone/>
              <a:defRPr>
                <a:latin typeface="Didact Gothic"/>
                <a:ea typeface="Didact Gothic"/>
                <a:cs typeface="Didact Gothic"/>
                <a:sym typeface="Didact Gothic"/>
              </a:defRPr>
            </a:lvl5pPr>
            <a:lvl6pPr lvl="5"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6pPr>
            <a:lvl7pPr lvl="6"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7pPr>
            <a:lvl8pPr lvl="7"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8pPr>
            <a:lvl9pPr lvl="8" algn="l">
              <a:lnSpc>
                <a:spcPct val="100000"/>
              </a:lnSpc>
              <a:spcBef>
                <a:spcPts val="0"/>
              </a:spcBef>
              <a:spcAft>
                <a:spcPts val="0"/>
              </a:spcAft>
              <a:buSzPts val="500"/>
              <a:buFont typeface="Didact Gothic"/>
              <a:buNone/>
              <a:defRPr sz="500">
                <a:latin typeface="Didact Gothic"/>
                <a:ea typeface="Didact Gothic"/>
                <a:cs typeface="Didact Gothic"/>
                <a:sym typeface="Didact Gothic"/>
              </a:defRPr>
            </a:lvl9pPr>
          </a:lstStyle>
          <a:p>
            <a:endParaRPr/>
          </a:p>
        </p:txBody>
      </p:sp>
      <p:sp>
        <p:nvSpPr>
          <p:cNvPr id="298" name="Google Shape;298;p38"/>
          <p:cNvSpPr txBox="1">
            <a:spLocks noGrp="1"/>
          </p:cNvSpPr>
          <p:nvPr>
            <p:ph type="body" idx="6"/>
          </p:nvPr>
        </p:nvSpPr>
        <p:spPr>
          <a:xfrm>
            <a:off x="6636700" y="2657450"/>
            <a:ext cx="4278900" cy="1268700"/>
          </a:xfrm>
          <a:prstGeom prst="rect">
            <a:avLst/>
          </a:prstGeom>
          <a:noFill/>
          <a:ln>
            <a:noFill/>
          </a:ln>
        </p:spPr>
        <p:txBody>
          <a:bodyPr spcFirstLastPara="1" wrap="square" lIns="0" tIns="0" rIns="0" bIns="0" anchor="t" anchorCtr="0">
            <a:noAutofit/>
          </a:bodyPr>
          <a:lstStyle>
            <a:lvl1pPr marL="457200" lvl="0" indent="-311150" algn="l">
              <a:lnSpc>
                <a:spcPct val="120000"/>
              </a:lnSpc>
              <a:spcBef>
                <a:spcPts val="0"/>
              </a:spcBef>
              <a:spcAft>
                <a:spcPts val="0"/>
              </a:spcAft>
              <a:buSzPts val="1300"/>
              <a:buChar char="→"/>
              <a:defRPr sz="1300"/>
            </a:lvl1pPr>
            <a:lvl2pPr marL="914400" lvl="1" indent="-311150" algn="l">
              <a:lnSpc>
                <a:spcPct val="120000"/>
              </a:lnSpc>
              <a:spcBef>
                <a:spcPts val="0"/>
              </a:spcBef>
              <a:spcAft>
                <a:spcPts val="0"/>
              </a:spcAft>
              <a:buSzPts val="1300"/>
              <a:buChar char="→"/>
              <a:defRPr sz="1300"/>
            </a:lvl2pPr>
            <a:lvl3pPr marL="1371600" lvl="2" indent="-311150" algn="l">
              <a:lnSpc>
                <a:spcPct val="120000"/>
              </a:lnSpc>
              <a:spcBef>
                <a:spcPts val="0"/>
              </a:spcBef>
              <a:spcAft>
                <a:spcPts val="0"/>
              </a:spcAft>
              <a:buSzPts val="1300"/>
              <a:buChar char="→"/>
              <a:defRPr sz="1300"/>
            </a:lvl3pPr>
            <a:lvl4pPr marL="1828800" lvl="3" indent="-311150" algn="l">
              <a:lnSpc>
                <a:spcPct val="120000"/>
              </a:lnSpc>
              <a:spcBef>
                <a:spcPts val="0"/>
              </a:spcBef>
              <a:spcAft>
                <a:spcPts val="0"/>
              </a:spcAft>
              <a:buSzPts val="1300"/>
              <a:buChar char="→"/>
              <a:defRPr sz="1300"/>
            </a:lvl4pPr>
            <a:lvl5pPr marL="2286000" lvl="4" indent="-311150" algn="l">
              <a:lnSpc>
                <a:spcPct val="120000"/>
              </a:lnSpc>
              <a:spcBef>
                <a:spcPts val="0"/>
              </a:spcBef>
              <a:spcAft>
                <a:spcPts val="0"/>
              </a:spcAft>
              <a:buSzPts val="1300"/>
              <a:buChar char="→"/>
              <a:defRPr sz="1300"/>
            </a:lvl5pPr>
            <a:lvl6pPr marL="2743200" lvl="5" indent="-247650" algn="l">
              <a:lnSpc>
                <a:spcPct val="120000"/>
              </a:lnSpc>
              <a:spcBef>
                <a:spcPts val="0"/>
              </a:spcBef>
              <a:spcAft>
                <a:spcPts val="0"/>
              </a:spcAft>
              <a:buSzPts val="300"/>
              <a:buChar char="•"/>
              <a:defRPr sz="300"/>
            </a:lvl6pPr>
            <a:lvl7pPr marL="3200400" lvl="6" indent="-247650" algn="l">
              <a:lnSpc>
                <a:spcPct val="120000"/>
              </a:lnSpc>
              <a:spcBef>
                <a:spcPts val="0"/>
              </a:spcBef>
              <a:spcAft>
                <a:spcPts val="0"/>
              </a:spcAft>
              <a:buSzPts val="300"/>
              <a:buChar char="•"/>
              <a:defRPr sz="300"/>
            </a:lvl7pPr>
            <a:lvl8pPr marL="3657600" lvl="7" indent="-247650" algn="l">
              <a:lnSpc>
                <a:spcPct val="120000"/>
              </a:lnSpc>
              <a:spcBef>
                <a:spcPts val="0"/>
              </a:spcBef>
              <a:spcAft>
                <a:spcPts val="0"/>
              </a:spcAft>
              <a:buSzPts val="300"/>
              <a:buChar char="•"/>
              <a:defRPr sz="300"/>
            </a:lvl8pPr>
            <a:lvl9pPr marL="4114800" lvl="8" indent="-247650" algn="l">
              <a:lnSpc>
                <a:spcPct val="120000"/>
              </a:lnSpc>
              <a:spcBef>
                <a:spcPts val="0"/>
              </a:spcBef>
              <a:spcAft>
                <a:spcPts val="0"/>
              </a:spcAft>
              <a:buSzPts val="300"/>
              <a:buChar char="•"/>
              <a:defRPr sz="300"/>
            </a:lvl9pPr>
          </a:lstStyle>
          <a:p>
            <a:endParaRPr/>
          </a:p>
        </p:txBody>
      </p:sp>
      <p:sp>
        <p:nvSpPr>
          <p:cNvPr id="299" name="Google Shape;299;p38"/>
          <p:cNvSpPr>
            <a:spLocks noGrp="1"/>
          </p:cNvSpPr>
          <p:nvPr>
            <p:ph type="body" idx="7"/>
          </p:nvPr>
        </p:nvSpPr>
        <p:spPr>
          <a:xfrm>
            <a:off x="849943"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0" name="Google Shape;300;p38"/>
          <p:cNvSpPr>
            <a:spLocks noGrp="1"/>
          </p:cNvSpPr>
          <p:nvPr>
            <p:ph type="body" idx="8"/>
          </p:nvPr>
        </p:nvSpPr>
        <p:spPr>
          <a:xfrm>
            <a:off x="849943"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1" name="Google Shape;301;p38"/>
          <p:cNvSpPr>
            <a:spLocks noGrp="1"/>
          </p:cNvSpPr>
          <p:nvPr>
            <p:ph type="body" idx="9"/>
          </p:nvPr>
        </p:nvSpPr>
        <p:spPr>
          <a:xfrm>
            <a:off x="849943"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2" name="Google Shape;302;p38"/>
          <p:cNvSpPr>
            <a:spLocks noGrp="1"/>
          </p:cNvSpPr>
          <p:nvPr>
            <p:ph type="body" idx="13"/>
          </p:nvPr>
        </p:nvSpPr>
        <p:spPr>
          <a:xfrm>
            <a:off x="3232975"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3" name="Google Shape;303;p38"/>
          <p:cNvSpPr>
            <a:spLocks noGrp="1"/>
          </p:cNvSpPr>
          <p:nvPr>
            <p:ph type="body" idx="14"/>
          </p:nvPr>
        </p:nvSpPr>
        <p:spPr>
          <a:xfrm>
            <a:off x="3232975"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4" name="Google Shape;304;p38"/>
          <p:cNvSpPr>
            <a:spLocks noGrp="1"/>
          </p:cNvSpPr>
          <p:nvPr>
            <p:ph type="body" idx="15"/>
          </p:nvPr>
        </p:nvSpPr>
        <p:spPr>
          <a:xfrm>
            <a:off x="3232975"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5" name="Google Shape;305;p38"/>
          <p:cNvSpPr>
            <a:spLocks noGrp="1"/>
          </p:cNvSpPr>
          <p:nvPr>
            <p:ph type="body" idx="16"/>
          </p:nvPr>
        </p:nvSpPr>
        <p:spPr>
          <a:xfrm>
            <a:off x="849943"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Char char="•"/>
              <a:defRPr/>
            </a:lvl6pPr>
            <a:lvl7pPr marL="3200400" lvl="6" indent="-234950" algn="ctr">
              <a:lnSpc>
                <a:spcPct val="90000"/>
              </a:lnSpc>
              <a:spcBef>
                <a:spcPts val="500"/>
              </a:spcBef>
              <a:spcAft>
                <a:spcPts val="0"/>
              </a:spcAft>
              <a:buSzPts val="100"/>
              <a:buChar char="•"/>
              <a:defRPr/>
            </a:lvl7pPr>
            <a:lvl8pPr marL="3657600" lvl="7" indent="-234950" algn="ctr">
              <a:lnSpc>
                <a:spcPct val="90000"/>
              </a:lnSpc>
              <a:spcBef>
                <a:spcPts val="500"/>
              </a:spcBef>
              <a:spcAft>
                <a:spcPts val="0"/>
              </a:spcAft>
              <a:buSzPts val="100"/>
              <a:buChar char="•"/>
              <a:defRPr/>
            </a:lvl8pPr>
            <a:lvl9pPr marL="4114800" lvl="8" indent="-234950" algn="ctr">
              <a:lnSpc>
                <a:spcPct val="90000"/>
              </a:lnSpc>
              <a:spcBef>
                <a:spcPts val="500"/>
              </a:spcBef>
              <a:spcAft>
                <a:spcPts val="0"/>
              </a:spcAft>
              <a:buSzPts val="100"/>
              <a:buChar char="•"/>
              <a:defRPr/>
            </a:lvl9pPr>
          </a:lstStyle>
          <a:p>
            <a:endParaRPr/>
          </a:p>
        </p:txBody>
      </p:sp>
      <p:sp>
        <p:nvSpPr>
          <p:cNvPr id="306" name="Google Shape;306;p38"/>
          <p:cNvSpPr>
            <a:spLocks noGrp="1"/>
          </p:cNvSpPr>
          <p:nvPr>
            <p:ph type="body" idx="17"/>
          </p:nvPr>
        </p:nvSpPr>
        <p:spPr>
          <a:xfrm>
            <a:off x="3229514"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Char char="•"/>
              <a:defRPr/>
            </a:lvl6pPr>
            <a:lvl7pPr marL="3200400" lvl="6" indent="-234950" algn="ctr">
              <a:lnSpc>
                <a:spcPct val="90000"/>
              </a:lnSpc>
              <a:spcBef>
                <a:spcPts val="500"/>
              </a:spcBef>
              <a:spcAft>
                <a:spcPts val="0"/>
              </a:spcAft>
              <a:buSzPts val="100"/>
              <a:buChar char="•"/>
              <a:defRPr/>
            </a:lvl7pPr>
            <a:lvl8pPr marL="3657600" lvl="7" indent="-234950" algn="ctr">
              <a:lnSpc>
                <a:spcPct val="90000"/>
              </a:lnSpc>
              <a:spcBef>
                <a:spcPts val="500"/>
              </a:spcBef>
              <a:spcAft>
                <a:spcPts val="0"/>
              </a:spcAft>
              <a:buSzPts val="100"/>
              <a:buChar char="•"/>
              <a:defRPr/>
            </a:lvl8pPr>
            <a:lvl9pPr marL="4114800" lvl="8" indent="-234950" algn="ctr">
              <a:lnSpc>
                <a:spcPct val="90000"/>
              </a:lnSpc>
              <a:spcBef>
                <a:spcPts val="500"/>
              </a:spcBef>
              <a:spcAft>
                <a:spcPts val="0"/>
              </a:spcAft>
              <a:buSzPts val="100"/>
              <a:buChar char="•"/>
              <a:defRPr/>
            </a:lvl9pPr>
          </a:lstStyle>
          <a:p>
            <a:endParaRPr/>
          </a:p>
        </p:txBody>
      </p:sp>
      <p:sp>
        <p:nvSpPr>
          <p:cNvPr id="307" name="Google Shape;307;p38"/>
          <p:cNvSpPr>
            <a:spLocks noGrp="1"/>
          </p:cNvSpPr>
          <p:nvPr>
            <p:ph type="body" idx="18"/>
          </p:nvPr>
        </p:nvSpPr>
        <p:spPr>
          <a:xfrm>
            <a:off x="6433118"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8" name="Google Shape;308;p38"/>
          <p:cNvSpPr>
            <a:spLocks noGrp="1"/>
          </p:cNvSpPr>
          <p:nvPr>
            <p:ph type="body" idx="19"/>
          </p:nvPr>
        </p:nvSpPr>
        <p:spPr>
          <a:xfrm>
            <a:off x="6433118"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09" name="Google Shape;309;p38"/>
          <p:cNvSpPr>
            <a:spLocks noGrp="1"/>
          </p:cNvSpPr>
          <p:nvPr>
            <p:ph type="body" idx="20"/>
          </p:nvPr>
        </p:nvSpPr>
        <p:spPr>
          <a:xfrm>
            <a:off x="6433118"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10" name="Google Shape;310;p38"/>
          <p:cNvSpPr>
            <a:spLocks noGrp="1"/>
          </p:cNvSpPr>
          <p:nvPr>
            <p:ph type="body" idx="21"/>
          </p:nvPr>
        </p:nvSpPr>
        <p:spPr>
          <a:xfrm>
            <a:off x="8816150"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11" name="Google Shape;311;p38"/>
          <p:cNvSpPr>
            <a:spLocks noGrp="1"/>
          </p:cNvSpPr>
          <p:nvPr>
            <p:ph type="body" idx="22"/>
          </p:nvPr>
        </p:nvSpPr>
        <p:spPr>
          <a:xfrm>
            <a:off x="8816150"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12" name="Google Shape;312;p38"/>
          <p:cNvSpPr>
            <a:spLocks noGrp="1"/>
          </p:cNvSpPr>
          <p:nvPr>
            <p:ph type="body" idx="23"/>
          </p:nvPr>
        </p:nvSpPr>
        <p:spPr>
          <a:xfrm>
            <a:off x="8816150"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000"/>
              <a:buNone/>
              <a:defRPr sz="1000"/>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313" name="Google Shape;313;p38"/>
          <p:cNvSpPr>
            <a:spLocks noGrp="1"/>
          </p:cNvSpPr>
          <p:nvPr>
            <p:ph type="body" idx="24"/>
          </p:nvPr>
        </p:nvSpPr>
        <p:spPr>
          <a:xfrm>
            <a:off x="6433118"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Char char="•"/>
              <a:defRPr/>
            </a:lvl6pPr>
            <a:lvl7pPr marL="3200400" lvl="6" indent="-234950" algn="ctr">
              <a:lnSpc>
                <a:spcPct val="90000"/>
              </a:lnSpc>
              <a:spcBef>
                <a:spcPts val="500"/>
              </a:spcBef>
              <a:spcAft>
                <a:spcPts val="0"/>
              </a:spcAft>
              <a:buSzPts val="100"/>
              <a:buChar char="•"/>
              <a:defRPr/>
            </a:lvl7pPr>
            <a:lvl8pPr marL="3657600" lvl="7" indent="-234950" algn="ctr">
              <a:lnSpc>
                <a:spcPct val="90000"/>
              </a:lnSpc>
              <a:spcBef>
                <a:spcPts val="500"/>
              </a:spcBef>
              <a:spcAft>
                <a:spcPts val="0"/>
              </a:spcAft>
              <a:buSzPts val="100"/>
              <a:buChar char="•"/>
              <a:defRPr/>
            </a:lvl8pPr>
            <a:lvl9pPr marL="4114800" lvl="8" indent="-234950" algn="ctr">
              <a:lnSpc>
                <a:spcPct val="90000"/>
              </a:lnSpc>
              <a:spcBef>
                <a:spcPts val="500"/>
              </a:spcBef>
              <a:spcAft>
                <a:spcPts val="0"/>
              </a:spcAft>
              <a:buSzPts val="100"/>
              <a:buChar char="•"/>
              <a:defRPr/>
            </a:lvl9pPr>
          </a:lstStyle>
          <a:p>
            <a:endParaRPr/>
          </a:p>
        </p:txBody>
      </p:sp>
      <p:sp>
        <p:nvSpPr>
          <p:cNvPr id="314" name="Google Shape;314;p38"/>
          <p:cNvSpPr>
            <a:spLocks noGrp="1"/>
          </p:cNvSpPr>
          <p:nvPr>
            <p:ph type="body" idx="25"/>
          </p:nvPr>
        </p:nvSpPr>
        <p:spPr>
          <a:xfrm>
            <a:off x="8812689"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Char char="•"/>
              <a:defRPr/>
            </a:lvl6pPr>
            <a:lvl7pPr marL="3200400" lvl="6" indent="-234950" algn="ctr">
              <a:lnSpc>
                <a:spcPct val="90000"/>
              </a:lnSpc>
              <a:spcBef>
                <a:spcPts val="500"/>
              </a:spcBef>
              <a:spcAft>
                <a:spcPts val="0"/>
              </a:spcAft>
              <a:buSzPts val="100"/>
              <a:buChar char="•"/>
              <a:defRPr/>
            </a:lvl7pPr>
            <a:lvl8pPr marL="3657600" lvl="7" indent="-234950" algn="ctr">
              <a:lnSpc>
                <a:spcPct val="90000"/>
              </a:lnSpc>
              <a:spcBef>
                <a:spcPts val="500"/>
              </a:spcBef>
              <a:spcAft>
                <a:spcPts val="0"/>
              </a:spcAft>
              <a:buSzPts val="100"/>
              <a:buChar char="•"/>
              <a:defRPr/>
            </a:lvl8pPr>
            <a:lvl9pPr marL="4114800" lvl="8" indent="-234950" algn="ctr">
              <a:lnSpc>
                <a:spcPct val="90000"/>
              </a:lnSpc>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slide 7">
  <p:cSld name="Text slide 7">
    <p:bg>
      <p:bgPr>
        <a:solidFill>
          <a:schemeClr val="lt1"/>
        </a:solidFill>
        <a:effectLst/>
      </p:bgPr>
    </p:bg>
    <p:spTree>
      <p:nvGrpSpPr>
        <p:cNvPr id="1" name="Shape 315"/>
        <p:cNvGrpSpPr/>
        <p:nvPr/>
      </p:nvGrpSpPr>
      <p:grpSpPr>
        <a:xfrm>
          <a:off x="0" y="0"/>
          <a:ext cx="0" cy="0"/>
          <a:chOff x="0" y="0"/>
          <a:chExt cx="0" cy="0"/>
        </a:xfrm>
      </p:grpSpPr>
      <p:sp>
        <p:nvSpPr>
          <p:cNvPr id="316" name="Google Shape;316;p39"/>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317" name="Google Shape;317;p39"/>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18" name="Google Shape;318;p39"/>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19" name="Google Shape;319;p39"/>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20" name="Google Shape;320;p39"/>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321" name="Google Shape;321;p39"/>
          <p:cNvGrpSpPr/>
          <p:nvPr/>
        </p:nvGrpSpPr>
        <p:grpSpPr>
          <a:xfrm>
            <a:off x="11648099" y="272519"/>
            <a:ext cx="245452" cy="242128"/>
            <a:chOff x="266542" y="6326171"/>
            <a:chExt cx="245428" cy="242128"/>
          </a:xfrm>
        </p:grpSpPr>
        <p:sp>
          <p:nvSpPr>
            <p:cNvPr id="322" name="Google Shape;322;p3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23" name="Google Shape;323;p3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24" name="Google Shape;324;p3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25" name="Google Shape;325;p3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26" name="Google Shape;326;p3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27" name="Google Shape;327;p3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328" name="Google Shape;328;p3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29" name="Google Shape;329;p39"/>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30" name="Google Shape;330;p39"/>
          <p:cNvSpPr>
            <a:spLocks noGrp="1"/>
          </p:cNvSpPr>
          <p:nvPr>
            <p:ph type="body" idx="5"/>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31" name="Google Shape;331;p39"/>
          <p:cNvSpPr>
            <a:spLocks noGrp="1"/>
          </p:cNvSpPr>
          <p:nvPr>
            <p:ph type="body" idx="6"/>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32" name="Google Shape;332;p3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333" name="Google Shape;333;p39"/>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334" name="Google Shape;334;p39"/>
          <p:cNvSpPr txBox="1">
            <a:spLocks noGrp="1"/>
          </p:cNvSpPr>
          <p:nvPr>
            <p:ph type="body" idx="8"/>
          </p:nvPr>
        </p:nvSpPr>
        <p:spPr>
          <a:xfrm>
            <a:off x="5822050"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35" name="Google Shape;335;p39"/>
          <p:cNvSpPr txBox="1">
            <a:spLocks noGrp="1"/>
          </p:cNvSpPr>
          <p:nvPr>
            <p:ph type="body" idx="9"/>
          </p:nvPr>
        </p:nvSpPr>
        <p:spPr>
          <a:xfrm>
            <a:off x="8855325"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36" name="Google Shape;336;p39"/>
          <p:cNvSpPr txBox="1">
            <a:spLocks noGrp="1"/>
          </p:cNvSpPr>
          <p:nvPr>
            <p:ph type="body" idx="13"/>
          </p:nvPr>
        </p:nvSpPr>
        <p:spPr>
          <a:xfrm>
            <a:off x="5822050"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37" name="Google Shape;337;p39"/>
          <p:cNvSpPr txBox="1">
            <a:spLocks noGrp="1"/>
          </p:cNvSpPr>
          <p:nvPr>
            <p:ph type="body" idx="14"/>
          </p:nvPr>
        </p:nvSpPr>
        <p:spPr>
          <a:xfrm>
            <a:off x="8855325"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38" name="Google Shape;338;p39"/>
          <p:cNvSpPr txBox="1">
            <a:spLocks noGrp="1"/>
          </p:cNvSpPr>
          <p:nvPr>
            <p:ph type="body" idx="15"/>
          </p:nvPr>
        </p:nvSpPr>
        <p:spPr>
          <a:xfrm>
            <a:off x="5822050"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39" name="Google Shape;339;p39"/>
          <p:cNvSpPr txBox="1">
            <a:spLocks noGrp="1"/>
          </p:cNvSpPr>
          <p:nvPr>
            <p:ph type="body" idx="16"/>
          </p:nvPr>
        </p:nvSpPr>
        <p:spPr>
          <a:xfrm>
            <a:off x="8855325"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slide 7 1">
  <p:cSld name="Text slide 7_1">
    <p:bg>
      <p:bgPr>
        <a:solidFill>
          <a:schemeClr val="lt1"/>
        </a:solidFill>
        <a:effectLst/>
      </p:bgPr>
    </p:bg>
    <p:spTree>
      <p:nvGrpSpPr>
        <p:cNvPr id="1" name="Shape 340"/>
        <p:cNvGrpSpPr/>
        <p:nvPr/>
      </p:nvGrpSpPr>
      <p:grpSpPr>
        <a:xfrm>
          <a:off x="0" y="0"/>
          <a:ext cx="0" cy="0"/>
          <a:chOff x="0" y="0"/>
          <a:chExt cx="0" cy="0"/>
        </a:xfrm>
      </p:grpSpPr>
      <p:sp>
        <p:nvSpPr>
          <p:cNvPr id="341" name="Google Shape;341;p40"/>
          <p:cNvSpPr/>
          <p:nvPr/>
        </p:nvSpPr>
        <p:spPr>
          <a:xfrm rot="-5400000" flipH="1">
            <a:off x="5022664" y="-312600"/>
            <a:ext cx="6858000" cy="7483200"/>
          </a:xfrm>
          <a:prstGeom prst="round2SameRect">
            <a:avLst>
              <a:gd name="adj1" fmla="val 0"/>
              <a:gd name="adj2" fmla="val 0"/>
            </a:avLst>
          </a:prstGeom>
          <a:solidFill>
            <a:schemeClr val="accent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342" name="Google Shape;342;p40"/>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43" name="Google Shape;343;p40"/>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44" name="Google Shape;344;p40"/>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45" name="Google Shape;345;p40"/>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346" name="Google Shape;346;p40"/>
          <p:cNvGrpSpPr/>
          <p:nvPr/>
        </p:nvGrpSpPr>
        <p:grpSpPr>
          <a:xfrm>
            <a:off x="11648099" y="272519"/>
            <a:ext cx="245452" cy="242128"/>
            <a:chOff x="266542" y="6326171"/>
            <a:chExt cx="245428" cy="242128"/>
          </a:xfrm>
        </p:grpSpPr>
        <p:sp>
          <p:nvSpPr>
            <p:cNvPr id="347" name="Google Shape;347;p4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48" name="Google Shape;348;p4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49" name="Google Shape;349;p4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50" name="Google Shape;350;p4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51" name="Google Shape;351;p4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52" name="Google Shape;352;p4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353" name="Google Shape;353;p4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54" name="Google Shape;354;p40"/>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55" name="Google Shape;355;p40"/>
          <p:cNvSpPr>
            <a:spLocks noGrp="1"/>
          </p:cNvSpPr>
          <p:nvPr>
            <p:ph type="body" idx="5"/>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56" name="Google Shape;356;p40"/>
          <p:cNvSpPr>
            <a:spLocks noGrp="1"/>
          </p:cNvSpPr>
          <p:nvPr>
            <p:ph type="body" idx="6"/>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57" name="Google Shape;357;p4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358" name="Google Shape;358;p40"/>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359" name="Google Shape;359;p40"/>
          <p:cNvSpPr txBox="1">
            <a:spLocks noGrp="1"/>
          </p:cNvSpPr>
          <p:nvPr>
            <p:ph type="body" idx="8"/>
          </p:nvPr>
        </p:nvSpPr>
        <p:spPr>
          <a:xfrm>
            <a:off x="5822050"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60" name="Google Shape;360;p40"/>
          <p:cNvSpPr txBox="1">
            <a:spLocks noGrp="1"/>
          </p:cNvSpPr>
          <p:nvPr>
            <p:ph type="body" idx="9"/>
          </p:nvPr>
        </p:nvSpPr>
        <p:spPr>
          <a:xfrm>
            <a:off x="8855325"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61" name="Google Shape;361;p40"/>
          <p:cNvSpPr txBox="1">
            <a:spLocks noGrp="1"/>
          </p:cNvSpPr>
          <p:nvPr>
            <p:ph type="body" idx="13"/>
          </p:nvPr>
        </p:nvSpPr>
        <p:spPr>
          <a:xfrm>
            <a:off x="5822050"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62" name="Google Shape;362;p40"/>
          <p:cNvSpPr txBox="1">
            <a:spLocks noGrp="1"/>
          </p:cNvSpPr>
          <p:nvPr>
            <p:ph type="body" idx="14"/>
          </p:nvPr>
        </p:nvSpPr>
        <p:spPr>
          <a:xfrm>
            <a:off x="8855325"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63" name="Google Shape;363;p40"/>
          <p:cNvSpPr txBox="1">
            <a:spLocks noGrp="1"/>
          </p:cNvSpPr>
          <p:nvPr>
            <p:ph type="body" idx="15"/>
          </p:nvPr>
        </p:nvSpPr>
        <p:spPr>
          <a:xfrm>
            <a:off x="5822050"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64" name="Google Shape;364;p40"/>
          <p:cNvSpPr txBox="1">
            <a:spLocks noGrp="1"/>
          </p:cNvSpPr>
          <p:nvPr>
            <p:ph type="body" idx="16"/>
          </p:nvPr>
        </p:nvSpPr>
        <p:spPr>
          <a:xfrm>
            <a:off x="8855325"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slide 7 1 1">
  <p:cSld name="Text slide 7_1_1">
    <p:bg>
      <p:bgPr>
        <a:solidFill>
          <a:schemeClr val="lt1"/>
        </a:solidFill>
        <a:effectLst/>
      </p:bgPr>
    </p:bg>
    <p:spTree>
      <p:nvGrpSpPr>
        <p:cNvPr id="1" name="Shape 365"/>
        <p:cNvGrpSpPr/>
        <p:nvPr/>
      </p:nvGrpSpPr>
      <p:grpSpPr>
        <a:xfrm>
          <a:off x="0" y="0"/>
          <a:ext cx="0" cy="0"/>
          <a:chOff x="0" y="0"/>
          <a:chExt cx="0" cy="0"/>
        </a:xfrm>
      </p:grpSpPr>
      <p:sp>
        <p:nvSpPr>
          <p:cNvPr id="366" name="Google Shape;366;p41"/>
          <p:cNvSpPr/>
          <p:nvPr/>
        </p:nvSpPr>
        <p:spPr>
          <a:xfrm rot="-5400000" flipH="1">
            <a:off x="5022664" y="-312600"/>
            <a:ext cx="6858000" cy="7483200"/>
          </a:xfrm>
          <a:prstGeom prst="round2SameRect">
            <a:avLst>
              <a:gd name="adj1" fmla="val 0"/>
              <a:gd name="adj2" fmla="val 0"/>
            </a:avLst>
          </a:prstGeom>
          <a:solidFill>
            <a:schemeClr val="accent4"/>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367" name="Google Shape;367;p41"/>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68" name="Google Shape;368;p41"/>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69" name="Google Shape;369;p41"/>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70" name="Google Shape;370;p41"/>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371" name="Google Shape;371;p41"/>
          <p:cNvGrpSpPr/>
          <p:nvPr/>
        </p:nvGrpSpPr>
        <p:grpSpPr>
          <a:xfrm>
            <a:off x="11648099" y="272519"/>
            <a:ext cx="245452" cy="242128"/>
            <a:chOff x="266542" y="6326171"/>
            <a:chExt cx="245428" cy="242128"/>
          </a:xfrm>
        </p:grpSpPr>
        <p:sp>
          <p:nvSpPr>
            <p:cNvPr id="372" name="Google Shape;372;p4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73" name="Google Shape;373;p4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74" name="Google Shape;374;p4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75" name="Google Shape;375;p4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76" name="Google Shape;376;p4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77" name="Google Shape;377;p4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378" name="Google Shape;378;p4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79" name="Google Shape;379;p41"/>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80" name="Google Shape;380;p41"/>
          <p:cNvSpPr>
            <a:spLocks noGrp="1"/>
          </p:cNvSpPr>
          <p:nvPr>
            <p:ph type="body" idx="5"/>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81" name="Google Shape;381;p41"/>
          <p:cNvSpPr>
            <a:spLocks noGrp="1"/>
          </p:cNvSpPr>
          <p:nvPr>
            <p:ph type="body" idx="6"/>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82" name="Google Shape;382;p4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383" name="Google Shape;383;p41"/>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384" name="Google Shape;384;p41"/>
          <p:cNvSpPr txBox="1">
            <a:spLocks noGrp="1"/>
          </p:cNvSpPr>
          <p:nvPr>
            <p:ph type="body" idx="8"/>
          </p:nvPr>
        </p:nvSpPr>
        <p:spPr>
          <a:xfrm>
            <a:off x="5822050"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85" name="Google Shape;385;p41"/>
          <p:cNvSpPr txBox="1">
            <a:spLocks noGrp="1"/>
          </p:cNvSpPr>
          <p:nvPr>
            <p:ph type="body" idx="9"/>
          </p:nvPr>
        </p:nvSpPr>
        <p:spPr>
          <a:xfrm>
            <a:off x="8855325" y="10991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86" name="Google Shape;386;p41"/>
          <p:cNvSpPr txBox="1">
            <a:spLocks noGrp="1"/>
          </p:cNvSpPr>
          <p:nvPr>
            <p:ph type="body" idx="13"/>
          </p:nvPr>
        </p:nvSpPr>
        <p:spPr>
          <a:xfrm>
            <a:off x="5822050"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87" name="Google Shape;387;p41"/>
          <p:cNvSpPr txBox="1">
            <a:spLocks noGrp="1"/>
          </p:cNvSpPr>
          <p:nvPr>
            <p:ph type="body" idx="14"/>
          </p:nvPr>
        </p:nvSpPr>
        <p:spPr>
          <a:xfrm>
            <a:off x="8855325" y="2914150"/>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88" name="Google Shape;388;p41"/>
          <p:cNvSpPr txBox="1">
            <a:spLocks noGrp="1"/>
          </p:cNvSpPr>
          <p:nvPr>
            <p:ph type="body" idx="15"/>
          </p:nvPr>
        </p:nvSpPr>
        <p:spPr>
          <a:xfrm>
            <a:off x="5822050"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389" name="Google Shape;389;p41"/>
          <p:cNvSpPr txBox="1">
            <a:spLocks noGrp="1"/>
          </p:cNvSpPr>
          <p:nvPr>
            <p:ph type="body" idx="16"/>
          </p:nvPr>
        </p:nvSpPr>
        <p:spPr>
          <a:xfrm>
            <a:off x="8855325" y="4730425"/>
            <a:ext cx="2220600" cy="10296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con slide 2">
  <p:cSld name="Icon slide 2">
    <p:bg>
      <p:bgPr>
        <a:solidFill>
          <a:schemeClr val="dk2"/>
        </a:solidFill>
        <a:effectLst/>
      </p:bgPr>
    </p:bg>
    <p:spTree>
      <p:nvGrpSpPr>
        <p:cNvPr id="1" name="Shape 390"/>
        <p:cNvGrpSpPr/>
        <p:nvPr/>
      </p:nvGrpSpPr>
      <p:grpSpPr>
        <a:xfrm>
          <a:off x="0" y="0"/>
          <a:ext cx="0" cy="0"/>
          <a:chOff x="0" y="0"/>
          <a:chExt cx="0" cy="0"/>
        </a:xfrm>
      </p:grpSpPr>
      <p:sp>
        <p:nvSpPr>
          <p:cNvPr id="391" name="Google Shape;391;p42"/>
          <p:cNvSpPr/>
          <p:nvPr/>
        </p:nvSpPr>
        <p:spPr>
          <a:xfrm>
            <a:off x="0" y="0"/>
            <a:ext cx="12193200" cy="68580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392" name="Google Shape;392;p42"/>
          <p:cNvSpPr>
            <a:spLocks noGrp="1"/>
          </p:cNvSpPr>
          <p:nvPr>
            <p:ph type="body" idx="1"/>
          </p:nvPr>
        </p:nvSpPr>
        <p:spPr>
          <a:xfrm>
            <a:off x="839872" y="2582982"/>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93" name="Google Shape;393;p42"/>
          <p:cNvSpPr>
            <a:spLocks noGrp="1"/>
          </p:cNvSpPr>
          <p:nvPr>
            <p:ph type="body" idx="2"/>
          </p:nvPr>
        </p:nvSpPr>
        <p:spPr>
          <a:xfrm>
            <a:off x="4758447" y="2582982"/>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94" name="Google Shape;394;p42"/>
          <p:cNvSpPr>
            <a:spLocks noGrp="1"/>
          </p:cNvSpPr>
          <p:nvPr>
            <p:ph type="body" idx="3"/>
          </p:nvPr>
        </p:nvSpPr>
        <p:spPr>
          <a:xfrm>
            <a:off x="8677023" y="2582982"/>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395" name="Google Shape;395;p42"/>
          <p:cNvGrpSpPr/>
          <p:nvPr/>
        </p:nvGrpSpPr>
        <p:grpSpPr>
          <a:xfrm>
            <a:off x="11648099" y="272519"/>
            <a:ext cx="245452" cy="242128"/>
            <a:chOff x="266542" y="6326171"/>
            <a:chExt cx="245428" cy="242128"/>
          </a:xfrm>
        </p:grpSpPr>
        <p:sp>
          <p:nvSpPr>
            <p:cNvPr id="396" name="Google Shape;396;p4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97" name="Google Shape;397;p4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98" name="Google Shape;398;p4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399" name="Google Shape;399;p4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00" name="Google Shape;400;p4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01" name="Google Shape;401;p4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02" name="Google Shape;402;p4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03" name="Google Shape;403;p42"/>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04" name="Google Shape;404;p4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405" name="Google Shape;405;p42"/>
          <p:cNvSpPr txBox="1">
            <a:spLocks noGrp="1"/>
          </p:cNvSpPr>
          <p:nvPr>
            <p:ph type="subTitle" idx="4"/>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406" name="Google Shape;406;p42"/>
          <p:cNvSpPr txBox="1">
            <a:spLocks noGrp="1"/>
          </p:cNvSpPr>
          <p:nvPr>
            <p:ph type="subTitle" idx="5"/>
          </p:nvPr>
        </p:nvSpPr>
        <p:spPr>
          <a:xfrm>
            <a:off x="1614150" y="2601500"/>
            <a:ext cx="19020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407" name="Google Shape;407;p42"/>
          <p:cNvSpPr txBox="1">
            <a:spLocks noGrp="1"/>
          </p:cNvSpPr>
          <p:nvPr>
            <p:ph type="subTitle" idx="6"/>
          </p:nvPr>
        </p:nvSpPr>
        <p:spPr>
          <a:xfrm>
            <a:off x="5532700" y="2601500"/>
            <a:ext cx="19020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408" name="Google Shape;408;p42"/>
          <p:cNvSpPr txBox="1">
            <a:spLocks noGrp="1"/>
          </p:cNvSpPr>
          <p:nvPr>
            <p:ph type="subTitle" idx="7"/>
          </p:nvPr>
        </p:nvSpPr>
        <p:spPr>
          <a:xfrm>
            <a:off x="9451250" y="2601500"/>
            <a:ext cx="19020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409" name="Google Shape;409;p42"/>
          <p:cNvSpPr txBox="1">
            <a:spLocks noGrp="1"/>
          </p:cNvSpPr>
          <p:nvPr>
            <p:ph type="body" idx="8"/>
          </p:nvPr>
        </p:nvSpPr>
        <p:spPr>
          <a:xfrm>
            <a:off x="839875" y="3343925"/>
            <a:ext cx="2676300" cy="26775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10" name="Google Shape;410;p42"/>
          <p:cNvSpPr txBox="1">
            <a:spLocks noGrp="1"/>
          </p:cNvSpPr>
          <p:nvPr>
            <p:ph type="body" idx="9"/>
          </p:nvPr>
        </p:nvSpPr>
        <p:spPr>
          <a:xfrm>
            <a:off x="4758450" y="3343925"/>
            <a:ext cx="2676300" cy="26775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11" name="Google Shape;411;p42"/>
          <p:cNvSpPr txBox="1">
            <a:spLocks noGrp="1"/>
          </p:cNvSpPr>
          <p:nvPr>
            <p:ph type="body" idx="13"/>
          </p:nvPr>
        </p:nvSpPr>
        <p:spPr>
          <a:xfrm>
            <a:off x="8677025" y="3343925"/>
            <a:ext cx="2676300" cy="26775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12" name="Google Shape;412;p42"/>
          <p:cNvSpPr txBox="1">
            <a:spLocks noGrp="1"/>
          </p:cNvSpPr>
          <p:nvPr>
            <p:ph type="subTitle" idx="14"/>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meline">
  <p:cSld name="Timeline">
    <p:bg>
      <p:bgPr>
        <a:solidFill>
          <a:schemeClr val="dk2"/>
        </a:solidFill>
        <a:effectLst/>
      </p:bgPr>
    </p:bg>
    <p:spTree>
      <p:nvGrpSpPr>
        <p:cNvPr id="1" name="Shape 413"/>
        <p:cNvGrpSpPr/>
        <p:nvPr/>
      </p:nvGrpSpPr>
      <p:grpSpPr>
        <a:xfrm>
          <a:off x="0" y="0"/>
          <a:ext cx="0" cy="0"/>
          <a:chOff x="0" y="0"/>
          <a:chExt cx="0" cy="0"/>
        </a:xfrm>
      </p:grpSpPr>
      <p:sp>
        <p:nvSpPr>
          <p:cNvPr id="414" name="Google Shape;414;p43"/>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415" name="Google Shape;415;p43"/>
          <p:cNvGrpSpPr/>
          <p:nvPr/>
        </p:nvGrpSpPr>
        <p:grpSpPr>
          <a:xfrm>
            <a:off x="11648099" y="272519"/>
            <a:ext cx="245452" cy="242128"/>
            <a:chOff x="266542" y="6326171"/>
            <a:chExt cx="245428" cy="242128"/>
          </a:xfrm>
        </p:grpSpPr>
        <p:sp>
          <p:nvSpPr>
            <p:cNvPr id="416" name="Google Shape;416;p4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17" name="Google Shape;417;p4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18" name="Google Shape;418;p4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19" name="Google Shape;419;p4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20" name="Google Shape;420;p4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21" name="Google Shape;421;p4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22" name="Google Shape;422;p4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23" name="Google Shape;423;p43"/>
          <p:cNvSpPr>
            <a:spLocks noGrp="1"/>
          </p:cNvSpPr>
          <p:nvPr>
            <p:ph type="body" idx="1"/>
          </p:nvPr>
        </p:nvSpPr>
        <p:spPr>
          <a:xfrm>
            <a:off x="1095471" y="4263506"/>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24" name="Google Shape;424;p4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425" name="Google Shape;425;p43"/>
          <p:cNvSpPr txBox="1">
            <a:spLocks noGrp="1"/>
          </p:cNvSpPr>
          <p:nvPr>
            <p:ph type="subTitle" idx="2"/>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426" name="Google Shape;426;p43"/>
          <p:cNvSpPr txBox="1">
            <a:spLocks noGrp="1"/>
          </p:cNvSpPr>
          <p:nvPr>
            <p:ph type="subTitle" idx="3"/>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427" name="Google Shape;427;p43"/>
          <p:cNvSpPr txBox="1">
            <a:spLocks noGrp="1"/>
          </p:cNvSpPr>
          <p:nvPr>
            <p:ph type="body" idx="4"/>
          </p:nvPr>
        </p:nvSpPr>
        <p:spPr>
          <a:xfrm>
            <a:off x="1095475" y="4825500"/>
            <a:ext cx="2127900" cy="843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28" name="Google Shape;428;p43"/>
          <p:cNvSpPr txBox="1">
            <a:spLocks noGrp="1"/>
          </p:cNvSpPr>
          <p:nvPr>
            <p:ph type="body" idx="5"/>
          </p:nvPr>
        </p:nvSpPr>
        <p:spPr>
          <a:xfrm>
            <a:off x="3127525" y="2743425"/>
            <a:ext cx="2127900" cy="843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29" name="Google Shape;429;p43"/>
          <p:cNvSpPr txBox="1">
            <a:spLocks noGrp="1"/>
          </p:cNvSpPr>
          <p:nvPr>
            <p:ph type="body" idx="6"/>
          </p:nvPr>
        </p:nvSpPr>
        <p:spPr>
          <a:xfrm>
            <a:off x="5157550" y="4825500"/>
            <a:ext cx="2127900" cy="843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30" name="Google Shape;430;p43"/>
          <p:cNvSpPr txBox="1">
            <a:spLocks noGrp="1"/>
          </p:cNvSpPr>
          <p:nvPr>
            <p:ph type="body" idx="7"/>
          </p:nvPr>
        </p:nvSpPr>
        <p:spPr>
          <a:xfrm>
            <a:off x="7189600" y="2743425"/>
            <a:ext cx="2127900" cy="843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31" name="Google Shape;431;p43"/>
          <p:cNvSpPr txBox="1">
            <a:spLocks noGrp="1"/>
          </p:cNvSpPr>
          <p:nvPr>
            <p:ph type="body" idx="8"/>
          </p:nvPr>
        </p:nvSpPr>
        <p:spPr>
          <a:xfrm>
            <a:off x="9232850" y="4825500"/>
            <a:ext cx="2127900" cy="843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432" name="Google Shape;432;p43"/>
          <p:cNvSpPr>
            <a:spLocks noGrp="1"/>
          </p:cNvSpPr>
          <p:nvPr>
            <p:ph type="body" idx="9"/>
          </p:nvPr>
        </p:nvSpPr>
        <p:spPr>
          <a:xfrm>
            <a:off x="7197709" y="2181434"/>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33" name="Google Shape;433;p43"/>
          <p:cNvSpPr>
            <a:spLocks noGrp="1"/>
          </p:cNvSpPr>
          <p:nvPr>
            <p:ph type="body" idx="13"/>
          </p:nvPr>
        </p:nvSpPr>
        <p:spPr>
          <a:xfrm>
            <a:off x="3127531" y="2181434"/>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34" name="Google Shape;434;p43"/>
          <p:cNvSpPr>
            <a:spLocks noGrp="1"/>
          </p:cNvSpPr>
          <p:nvPr>
            <p:ph type="body" idx="14"/>
          </p:nvPr>
        </p:nvSpPr>
        <p:spPr>
          <a:xfrm>
            <a:off x="5157553" y="4263506"/>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35" name="Google Shape;435;p43"/>
          <p:cNvSpPr>
            <a:spLocks noGrp="1"/>
          </p:cNvSpPr>
          <p:nvPr>
            <p:ph type="body" idx="15"/>
          </p:nvPr>
        </p:nvSpPr>
        <p:spPr>
          <a:xfrm>
            <a:off x="9232855" y="4263506"/>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p">
  <p:cSld name="Map">
    <p:bg>
      <p:bgPr>
        <a:solidFill>
          <a:schemeClr val="dk2"/>
        </a:solidFill>
        <a:effectLst/>
      </p:bgPr>
    </p:bg>
    <p:spTree>
      <p:nvGrpSpPr>
        <p:cNvPr id="1" name="Shape 436"/>
        <p:cNvGrpSpPr/>
        <p:nvPr/>
      </p:nvGrpSpPr>
      <p:grpSpPr>
        <a:xfrm>
          <a:off x="0" y="0"/>
          <a:ext cx="0" cy="0"/>
          <a:chOff x="0" y="0"/>
          <a:chExt cx="0" cy="0"/>
        </a:xfrm>
      </p:grpSpPr>
      <p:sp>
        <p:nvSpPr>
          <p:cNvPr id="437" name="Google Shape;437;p44"/>
          <p:cNvSpPr/>
          <p:nvPr/>
        </p:nvSpPr>
        <p:spPr>
          <a:xfrm>
            <a:off x="0" y="0"/>
            <a:ext cx="4848600" cy="6858000"/>
          </a:xfrm>
          <a:prstGeom prst="rect">
            <a:avLst/>
          </a:prstGeom>
          <a:solidFill>
            <a:schemeClr val="lt1"/>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438" name="Google Shape;438;p44"/>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439" name="Google Shape;439;p44"/>
          <p:cNvGrpSpPr/>
          <p:nvPr/>
        </p:nvGrpSpPr>
        <p:grpSpPr>
          <a:xfrm>
            <a:off x="11648099" y="272519"/>
            <a:ext cx="245452" cy="242128"/>
            <a:chOff x="266542" y="6326171"/>
            <a:chExt cx="245428" cy="242128"/>
          </a:xfrm>
        </p:grpSpPr>
        <p:sp>
          <p:nvSpPr>
            <p:cNvPr id="440" name="Google Shape;440;p4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1" name="Google Shape;441;p4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2" name="Google Shape;442;p4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3" name="Google Shape;443;p4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4" name="Google Shape;444;p4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5" name="Google Shape;445;p4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46" name="Google Shape;446;p4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47" name="Google Shape;447;p4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448" name="Google Shape;448;p44"/>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449" name="Google Shape;449;p44"/>
          <p:cNvSpPr txBox="1">
            <a:spLocks noGrp="1"/>
          </p:cNvSpPr>
          <p:nvPr>
            <p:ph type="body" idx="2"/>
          </p:nvPr>
        </p:nvSpPr>
        <p:spPr>
          <a:xfrm>
            <a:off x="839875" y="1739900"/>
            <a:ext cx="3141300" cy="4281600"/>
          </a:xfrm>
          <a:prstGeom prst="rect">
            <a:avLst/>
          </a:prstGeom>
          <a:noFill/>
          <a:ln>
            <a:noFill/>
          </a:ln>
        </p:spPr>
        <p:txBody>
          <a:bodyPr spcFirstLastPara="1" wrap="square" lIns="0" tIns="0" rIns="0" bIns="0" anchor="t" anchorCtr="0">
            <a:noAutofit/>
          </a:bodyPr>
          <a:lstStyle>
            <a:lvl1pPr marL="457200" lvl="0" indent="-323850" algn="l">
              <a:lnSpc>
                <a:spcPct val="140000"/>
              </a:lnSpc>
              <a:spcBef>
                <a:spcPts val="0"/>
              </a:spcBef>
              <a:spcAft>
                <a:spcPts val="0"/>
              </a:spcAft>
              <a:buSzPts val="1500"/>
              <a:buChar char="→"/>
              <a:defRPr sz="1500"/>
            </a:lvl1pPr>
            <a:lvl2pPr marL="914400" lvl="1" indent="-323850" algn="l">
              <a:lnSpc>
                <a:spcPct val="140000"/>
              </a:lnSpc>
              <a:spcBef>
                <a:spcPts val="0"/>
              </a:spcBef>
              <a:spcAft>
                <a:spcPts val="0"/>
              </a:spcAft>
              <a:buSzPts val="1500"/>
              <a:buChar char="→"/>
              <a:defRPr sz="1500"/>
            </a:lvl2pPr>
            <a:lvl3pPr marL="1371600" lvl="2" indent="-323850" algn="l">
              <a:lnSpc>
                <a:spcPct val="140000"/>
              </a:lnSpc>
              <a:spcBef>
                <a:spcPts val="0"/>
              </a:spcBef>
              <a:spcAft>
                <a:spcPts val="0"/>
              </a:spcAft>
              <a:buSzPts val="1500"/>
              <a:buChar char="→"/>
              <a:defRPr sz="1500"/>
            </a:lvl3pPr>
            <a:lvl4pPr marL="1828800" lvl="3" indent="-323850" algn="l">
              <a:lnSpc>
                <a:spcPct val="140000"/>
              </a:lnSpc>
              <a:spcBef>
                <a:spcPts val="0"/>
              </a:spcBef>
              <a:spcAft>
                <a:spcPts val="0"/>
              </a:spcAft>
              <a:buSzPts val="1500"/>
              <a:buChar char="→"/>
              <a:defRPr sz="1500"/>
            </a:lvl4pPr>
            <a:lvl5pPr marL="2286000" lvl="4" indent="-323850" algn="l">
              <a:lnSpc>
                <a:spcPct val="140000"/>
              </a:lnSpc>
              <a:spcBef>
                <a:spcPts val="0"/>
              </a:spcBef>
              <a:spcAft>
                <a:spcPts val="0"/>
              </a:spcAft>
              <a:buSzPts val="1500"/>
              <a:buChar char="→"/>
              <a:defRPr sz="1500"/>
            </a:lvl5pPr>
            <a:lvl6pPr marL="2743200" lvl="5" indent="-260350" algn="l">
              <a:lnSpc>
                <a:spcPct val="90000"/>
              </a:lnSpc>
              <a:spcBef>
                <a:spcPts val="500"/>
              </a:spcBef>
              <a:spcAft>
                <a:spcPts val="0"/>
              </a:spcAft>
              <a:buSzPts val="500"/>
              <a:buChar char="•"/>
              <a:defRPr sz="500"/>
            </a:lvl6pPr>
            <a:lvl7pPr marL="3200400" lvl="6" indent="-260350" algn="l">
              <a:lnSpc>
                <a:spcPct val="90000"/>
              </a:lnSpc>
              <a:spcBef>
                <a:spcPts val="500"/>
              </a:spcBef>
              <a:spcAft>
                <a:spcPts val="0"/>
              </a:spcAft>
              <a:buSzPts val="500"/>
              <a:buChar char="•"/>
              <a:defRPr sz="500"/>
            </a:lvl7pPr>
            <a:lvl8pPr marL="3657600" lvl="7" indent="-260350" algn="l">
              <a:lnSpc>
                <a:spcPct val="90000"/>
              </a:lnSpc>
              <a:spcBef>
                <a:spcPts val="500"/>
              </a:spcBef>
              <a:spcAft>
                <a:spcPts val="0"/>
              </a:spcAft>
              <a:buSzPts val="500"/>
              <a:buChar char="•"/>
              <a:defRPr sz="500"/>
            </a:lvl8pPr>
            <a:lvl9pPr marL="4114800" lvl="8" indent="-260350" algn="l">
              <a:lnSpc>
                <a:spcPct val="90000"/>
              </a:lnSpc>
              <a:spcBef>
                <a:spcPts val="500"/>
              </a:spcBef>
              <a:spcAft>
                <a:spcPts val="0"/>
              </a:spcAft>
              <a:buSzPts val="500"/>
              <a:buChar char="•"/>
              <a:defRPr sz="500"/>
            </a:lvl9pPr>
          </a:lstStyle>
          <a:p>
            <a:endParaRPr/>
          </a:p>
        </p:txBody>
      </p:sp>
      <p:sp>
        <p:nvSpPr>
          <p:cNvPr id="450" name="Google Shape;450;p44"/>
          <p:cNvSpPr txBox="1">
            <a:spLocks noGrp="1"/>
          </p:cNvSpPr>
          <p:nvPr>
            <p:ph type="subTitle" idx="3"/>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art 4">
  <p:cSld name="Agenda Part 4">
    <p:bg>
      <p:bgPr>
        <a:solidFill>
          <a:schemeClr val="accent1"/>
        </a:solidFill>
        <a:effectLst/>
      </p:bgPr>
    </p:bg>
    <p:spTree>
      <p:nvGrpSpPr>
        <p:cNvPr id="1" name="Shape 16"/>
        <p:cNvGrpSpPr/>
        <p:nvPr/>
      </p:nvGrpSpPr>
      <p:grpSpPr>
        <a:xfrm>
          <a:off x="0" y="0"/>
          <a:ext cx="0" cy="0"/>
          <a:chOff x="0" y="0"/>
          <a:chExt cx="0" cy="0"/>
        </a:xfrm>
      </p:grpSpPr>
      <p:sp>
        <p:nvSpPr>
          <p:cNvPr id="17" name="Google Shape;17;p27"/>
          <p:cNvSpPr/>
          <p:nvPr/>
        </p:nvSpPr>
        <p:spPr>
          <a:xfrm>
            <a:off x="0" y="0"/>
            <a:ext cx="12193200" cy="6858000"/>
          </a:xfrm>
          <a:prstGeom prst="rect">
            <a:avLst/>
          </a:prstGeom>
          <a:solidFill>
            <a:schemeClr val="accent1"/>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Inter"/>
              <a:ea typeface="Inter"/>
              <a:cs typeface="Inter"/>
              <a:sym typeface="Inter"/>
            </a:endParaRPr>
          </a:p>
        </p:txBody>
      </p:sp>
      <p:grpSp>
        <p:nvGrpSpPr>
          <p:cNvPr id="18" name="Google Shape;18;p27"/>
          <p:cNvGrpSpPr/>
          <p:nvPr/>
        </p:nvGrpSpPr>
        <p:grpSpPr>
          <a:xfrm>
            <a:off x="11648099" y="272519"/>
            <a:ext cx="245452" cy="242128"/>
            <a:chOff x="266542" y="6326171"/>
            <a:chExt cx="245428" cy="242128"/>
          </a:xfrm>
        </p:grpSpPr>
        <p:sp>
          <p:nvSpPr>
            <p:cNvPr id="19" name="Google Shape;19;p2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0" name="Google Shape;20;p2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1" name="Google Shape;21;p2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 name="Google Shape;22;p2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3" name="Google Shape;23;p2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4" name="Google Shape;24;p2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5" name="Google Shape;25;p27"/>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1500"/>
              <a:buFont typeface="Didact Gothic"/>
              <a:buNone/>
              <a:defRPr sz="115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6" name="Google Shape;26;p2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lt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7" name="Google Shape;27;p27"/>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28" name="Google Shape;28;p27"/>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29" name="Google Shape;29;p27"/>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30" name="Google Shape;30;p27"/>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31" name="Google Shape;31;p27"/>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32" name="Google Shape;32;p27"/>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33" name="Google Shape;33;p27"/>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34" name="Google Shape;34;p27"/>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35" name="Google Shape;35;p27"/>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36" name="Google Shape;36;p27"/>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37" name="Google Shape;37;p27"/>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38" name="Google Shape;38;p27"/>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accent6"/>
        </a:solidFill>
        <a:effectLst/>
      </p:bgPr>
    </p:bg>
    <p:spTree>
      <p:nvGrpSpPr>
        <p:cNvPr id="1" name="Shape 451"/>
        <p:cNvGrpSpPr/>
        <p:nvPr/>
      </p:nvGrpSpPr>
      <p:grpSpPr>
        <a:xfrm>
          <a:off x="0" y="0"/>
          <a:ext cx="0" cy="0"/>
          <a:chOff x="0" y="0"/>
          <a:chExt cx="0" cy="0"/>
        </a:xfrm>
      </p:grpSpPr>
      <p:sp>
        <p:nvSpPr>
          <p:cNvPr id="452" name="Google Shape;452;p45"/>
          <p:cNvSpPr>
            <a:spLocks noGrp="1"/>
          </p:cNvSpPr>
          <p:nvPr>
            <p:ph type="body" idx="1"/>
          </p:nvPr>
        </p:nvSpPr>
        <p:spPr>
          <a:xfrm>
            <a:off x="839872" y="1736725"/>
            <a:ext cx="10513500" cy="4275900"/>
          </a:xfrm>
          <a:prstGeom prst="roundRect">
            <a:avLst>
              <a:gd name="adj" fmla="val 345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453" name="Google Shape;453;p45"/>
          <p:cNvGrpSpPr/>
          <p:nvPr/>
        </p:nvGrpSpPr>
        <p:grpSpPr>
          <a:xfrm>
            <a:off x="11648099" y="272519"/>
            <a:ext cx="245452" cy="242128"/>
            <a:chOff x="266542" y="6326171"/>
            <a:chExt cx="245428" cy="242128"/>
          </a:xfrm>
        </p:grpSpPr>
        <p:sp>
          <p:nvSpPr>
            <p:cNvPr id="454" name="Google Shape;454;p4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5" name="Google Shape;455;p4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6" name="Google Shape;456;p4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7" name="Google Shape;457;p4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8" name="Google Shape;458;p4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9" name="Google Shape;459;p4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60" name="Google Shape;460;p4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61" name="Google Shape;461;p45"/>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62" name="Google Shape;462;p4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463" name="Google Shape;463;p45"/>
          <p:cNvSpPr txBox="1">
            <a:spLocks noGrp="1"/>
          </p:cNvSpPr>
          <p:nvPr>
            <p:ph type="subTitle" idx="2"/>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464" name="Google Shape;464;p45"/>
          <p:cNvSpPr txBox="1">
            <a:spLocks noGrp="1"/>
          </p:cNvSpPr>
          <p:nvPr>
            <p:ph type="subTitle" idx="3"/>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ur Team 1">
  <p:cSld name="Our Team 1">
    <p:bg>
      <p:bgPr>
        <a:solidFill>
          <a:schemeClr val="lt1"/>
        </a:solidFill>
        <a:effectLst/>
      </p:bgPr>
    </p:bg>
    <p:spTree>
      <p:nvGrpSpPr>
        <p:cNvPr id="1" name="Shape 465"/>
        <p:cNvGrpSpPr/>
        <p:nvPr/>
      </p:nvGrpSpPr>
      <p:grpSpPr>
        <a:xfrm>
          <a:off x="0" y="0"/>
          <a:ext cx="0" cy="0"/>
          <a:chOff x="0" y="0"/>
          <a:chExt cx="0" cy="0"/>
        </a:xfrm>
      </p:grpSpPr>
      <p:sp>
        <p:nvSpPr>
          <p:cNvPr id="466" name="Google Shape;466;p46"/>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467" name="Google Shape;467;p46"/>
          <p:cNvSpPr>
            <a:spLocks noGrp="1"/>
          </p:cNvSpPr>
          <p:nvPr>
            <p:ph type="body" idx="1"/>
          </p:nvPr>
        </p:nvSpPr>
        <p:spPr>
          <a:xfrm>
            <a:off x="5550222" y="843445"/>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68" name="Google Shape;468;p46"/>
          <p:cNvSpPr>
            <a:spLocks noGrp="1"/>
          </p:cNvSpPr>
          <p:nvPr>
            <p:ph type="body" idx="2"/>
          </p:nvPr>
        </p:nvSpPr>
        <p:spPr>
          <a:xfrm>
            <a:off x="5550222" y="3563476"/>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469" name="Google Shape;469;p46"/>
          <p:cNvGrpSpPr/>
          <p:nvPr/>
        </p:nvGrpSpPr>
        <p:grpSpPr>
          <a:xfrm>
            <a:off x="11648099" y="272519"/>
            <a:ext cx="245452" cy="242128"/>
            <a:chOff x="266542" y="6326171"/>
            <a:chExt cx="245428" cy="242128"/>
          </a:xfrm>
        </p:grpSpPr>
        <p:sp>
          <p:nvSpPr>
            <p:cNvPr id="470" name="Google Shape;470;p4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1" name="Google Shape;471;p4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2" name="Google Shape;472;p4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3" name="Google Shape;473;p4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4" name="Google Shape;474;p4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5" name="Google Shape;475;p4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76" name="Google Shape;476;p4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77" name="Google Shape;477;p46"/>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78" name="Google Shape;478;p46"/>
          <p:cNvSpPr>
            <a:spLocks noGrp="1"/>
          </p:cNvSpPr>
          <p:nvPr>
            <p:ph type="pic" idx="3"/>
          </p:nvPr>
        </p:nvSpPr>
        <p:spPr>
          <a:xfrm>
            <a:off x="6001458" y="1505036"/>
            <a:ext cx="1125900" cy="1125900"/>
          </a:xfrm>
          <a:prstGeom prst="ellipse">
            <a:avLst/>
          </a:prstGeom>
          <a:solidFill>
            <a:schemeClr val="lt1">
              <a:alpha val="69411"/>
            </a:schemeClr>
          </a:solidFill>
          <a:ln>
            <a:noFill/>
          </a:ln>
        </p:spPr>
      </p:sp>
      <p:sp>
        <p:nvSpPr>
          <p:cNvPr id="479" name="Google Shape;479;p46"/>
          <p:cNvSpPr>
            <a:spLocks noGrp="1"/>
          </p:cNvSpPr>
          <p:nvPr>
            <p:ph type="pic" idx="4"/>
          </p:nvPr>
        </p:nvSpPr>
        <p:spPr>
          <a:xfrm>
            <a:off x="6001458" y="4231331"/>
            <a:ext cx="1125900" cy="1125900"/>
          </a:xfrm>
          <a:prstGeom prst="ellipse">
            <a:avLst/>
          </a:prstGeom>
          <a:solidFill>
            <a:schemeClr val="lt1">
              <a:alpha val="69411"/>
            </a:schemeClr>
          </a:solidFill>
          <a:ln>
            <a:noFill/>
          </a:ln>
        </p:spPr>
      </p:sp>
      <p:sp>
        <p:nvSpPr>
          <p:cNvPr id="480" name="Google Shape;480;p4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481" name="Google Shape;481;p46"/>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482" name="Google Shape;482;p46"/>
          <p:cNvSpPr txBox="1">
            <a:spLocks noGrp="1"/>
          </p:cNvSpPr>
          <p:nvPr>
            <p:ph type="subTitle" idx="6"/>
          </p:nvPr>
        </p:nvSpPr>
        <p:spPr>
          <a:xfrm>
            <a:off x="8031400" y="150502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83" name="Google Shape;483;p46"/>
          <p:cNvSpPr txBox="1">
            <a:spLocks noGrp="1"/>
          </p:cNvSpPr>
          <p:nvPr>
            <p:ph type="body" idx="7"/>
          </p:nvPr>
        </p:nvSpPr>
        <p:spPr>
          <a:xfrm>
            <a:off x="8031550" y="226892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484" name="Google Shape;484;p46"/>
          <p:cNvSpPr txBox="1">
            <a:spLocks noGrp="1"/>
          </p:cNvSpPr>
          <p:nvPr>
            <p:ph type="subTitle" idx="8"/>
          </p:nvPr>
        </p:nvSpPr>
        <p:spPr>
          <a:xfrm>
            <a:off x="8031400" y="422517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85" name="Google Shape;485;p46"/>
          <p:cNvSpPr txBox="1">
            <a:spLocks noGrp="1"/>
          </p:cNvSpPr>
          <p:nvPr>
            <p:ph type="body" idx="9"/>
          </p:nvPr>
        </p:nvSpPr>
        <p:spPr>
          <a:xfrm>
            <a:off x="8031550" y="498907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ur Team 1 1">
  <p:cSld name="Our Team 1_1">
    <p:bg>
      <p:bgPr>
        <a:solidFill>
          <a:schemeClr val="lt1"/>
        </a:solidFill>
        <a:effectLst/>
      </p:bgPr>
    </p:bg>
    <p:spTree>
      <p:nvGrpSpPr>
        <p:cNvPr id="1" name="Shape 486"/>
        <p:cNvGrpSpPr/>
        <p:nvPr/>
      </p:nvGrpSpPr>
      <p:grpSpPr>
        <a:xfrm>
          <a:off x="0" y="0"/>
          <a:ext cx="0" cy="0"/>
          <a:chOff x="0" y="0"/>
          <a:chExt cx="0" cy="0"/>
        </a:xfrm>
      </p:grpSpPr>
      <p:sp>
        <p:nvSpPr>
          <p:cNvPr id="487" name="Google Shape;487;p47"/>
          <p:cNvSpPr/>
          <p:nvPr/>
        </p:nvSpPr>
        <p:spPr>
          <a:xfrm rot="-5400000" flipH="1">
            <a:off x="5022664" y="-312600"/>
            <a:ext cx="6858000" cy="7483200"/>
          </a:xfrm>
          <a:prstGeom prst="round2SameRect">
            <a:avLst>
              <a:gd name="adj1" fmla="val 0"/>
              <a:gd name="adj2" fmla="val 0"/>
            </a:avLst>
          </a:prstGeom>
          <a:solidFill>
            <a:schemeClr val="accent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488" name="Google Shape;488;p47"/>
          <p:cNvSpPr>
            <a:spLocks noGrp="1"/>
          </p:cNvSpPr>
          <p:nvPr>
            <p:ph type="body" idx="1"/>
          </p:nvPr>
        </p:nvSpPr>
        <p:spPr>
          <a:xfrm>
            <a:off x="5550222" y="843445"/>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89" name="Google Shape;489;p47"/>
          <p:cNvSpPr>
            <a:spLocks noGrp="1"/>
          </p:cNvSpPr>
          <p:nvPr>
            <p:ph type="body" idx="2"/>
          </p:nvPr>
        </p:nvSpPr>
        <p:spPr>
          <a:xfrm>
            <a:off x="5550222" y="3563476"/>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490" name="Google Shape;490;p47"/>
          <p:cNvGrpSpPr/>
          <p:nvPr/>
        </p:nvGrpSpPr>
        <p:grpSpPr>
          <a:xfrm>
            <a:off x="11648099" y="272519"/>
            <a:ext cx="245452" cy="242128"/>
            <a:chOff x="266542" y="6326171"/>
            <a:chExt cx="245428" cy="242128"/>
          </a:xfrm>
        </p:grpSpPr>
        <p:sp>
          <p:nvSpPr>
            <p:cNvPr id="491" name="Google Shape;491;p4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92" name="Google Shape;492;p4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93" name="Google Shape;493;p4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94" name="Google Shape;494;p4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95" name="Google Shape;495;p4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96" name="Google Shape;496;p4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97" name="Google Shape;497;p4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98" name="Google Shape;498;p47"/>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99" name="Google Shape;499;p47"/>
          <p:cNvSpPr>
            <a:spLocks noGrp="1"/>
          </p:cNvSpPr>
          <p:nvPr>
            <p:ph type="pic" idx="3"/>
          </p:nvPr>
        </p:nvSpPr>
        <p:spPr>
          <a:xfrm>
            <a:off x="6001458" y="1505036"/>
            <a:ext cx="1125900" cy="1125900"/>
          </a:xfrm>
          <a:prstGeom prst="ellipse">
            <a:avLst/>
          </a:prstGeom>
          <a:solidFill>
            <a:schemeClr val="lt1">
              <a:alpha val="69411"/>
            </a:schemeClr>
          </a:solidFill>
          <a:ln>
            <a:noFill/>
          </a:ln>
        </p:spPr>
      </p:sp>
      <p:sp>
        <p:nvSpPr>
          <p:cNvPr id="500" name="Google Shape;500;p47"/>
          <p:cNvSpPr>
            <a:spLocks noGrp="1"/>
          </p:cNvSpPr>
          <p:nvPr>
            <p:ph type="pic" idx="4"/>
          </p:nvPr>
        </p:nvSpPr>
        <p:spPr>
          <a:xfrm>
            <a:off x="6001458" y="4231331"/>
            <a:ext cx="1125900" cy="1125900"/>
          </a:xfrm>
          <a:prstGeom prst="ellipse">
            <a:avLst/>
          </a:prstGeom>
          <a:solidFill>
            <a:schemeClr val="lt1">
              <a:alpha val="69411"/>
            </a:schemeClr>
          </a:solidFill>
          <a:ln>
            <a:noFill/>
          </a:ln>
        </p:spPr>
      </p:sp>
      <p:sp>
        <p:nvSpPr>
          <p:cNvPr id="501" name="Google Shape;501;p4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02" name="Google Shape;502;p47"/>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503" name="Google Shape;503;p47"/>
          <p:cNvSpPr txBox="1">
            <a:spLocks noGrp="1"/>
          </p:cNvSpPr>
          <p:nvPr>
            <p:ph type="subTitle" idx="6"/>
          </p:nvPr>
        </p:nvSpPr>
        <p:spPr>
          <a:xfrm>
            <a:off x="8031400" y="150502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04" name="Google Shape;504;p47"/>
          <p:cNvSpPr txBox="1">
            <a:spLocks noGrp="1"/>
          </p:cNvSpPr>
          <p:nvPr>
            <p:ph type="body" idx="7"/>
          </p:nvPr>
        </p:nvSpPr>
        <p:spPr>
          <a:xfrm>
            <a:off x="8031550" y="226892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05" name="Google Shape;505;p47"/>
          <p:cNvSpPr txBox="1">
            <a:spLocks noGrp="1"/>
          </p:cNvSpPr>
          <p:nvPr>
            <p:ph type="subTitle" idx="8"/>
          </p:nvPr>
        </p:nvSpPr>
        <p:spPr>
          <a:xfrm>
            <a:off x="8031400" y="422517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06" name="Google Shape;506;p47"/>
          <p:cNvSpPr txBox="1">
            <a:spLocks noGrp="1"/>
          </p:cNvSpPr>
          <p:nvPr>
            <p:ph type="body" idx="9"/>
          </p:nvPr>
        </p:nvSpPr>
        <p:spPr>
          <a:xfrm>
            <a:off x="8031550" y="498907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ur Team 1 1 1">
  <p:cSld name="Our Team 1_1_1">
    <p:bg>
      <p:bgPr>
        <a:solidFill>
          <a:schemeClr val="lt1"/>
        </a:solidFill>
        <a:effectLst/>
      </p:bgPr>
    </p:bg>
    <p:spTree>
      <p:nvGrpSpPr>
        <p:cNvPr id="1" name="Shape 507"/>
        <p:cNvGrpSpPr/>
        <p:nvPr/>
      </p:nvGrpSpPr>
      <p:grpSpPr>
        <a:xfrm>
          <a:off x="0" y="0"/>
          <a:ext cx="0" cy="0"/>
          <a:chOff x="0" y="0"/>
          <a:chExt cx="0" cy="0"/>
        </a:xfrm>
      </p:grpSpPr>
      <p:sp>
        <p:nvSpPr>
          <p:cNvPr id="508" name="Google Shape;508;p48"/>
          <p:cNvSpPr/>
          <p:nvPr/>
        </p:nvSpPr>
        <p:spPr>
          <a:xfrm rot="-5400000" flipH="1">
            <a:off x="5022664" y="-312600"/>
            <a:ext cx="6858000" cy="7483200"/>
          </a:xfrm>
          <a:prstGeom prst="round2SameRect">
            <a:avLst>
              <a:gd name="adj1" fmla="val 0"/>
              <a:gd name="adj2" fmla="val 0"/>
            </a:avLst>
          </a:prstGeom>
          <a:solidFill>
            <a:schemeClr val="accent4"/>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509" name="Google Shape;509;p48"/>
          <p:cNvSpPr>
            <a:spLocks noGrp="1"/>
          </p:cNvSpPr>
          <p:nvPr>
            <p:ph type="body" idx="1"/>
          </p:nvPr>
        </p:nvSpPr>
        <p:spPr>
          <a:xfrm>
            <a:off x="5550222" y="843445"/>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10" name="Google Shape;510;p48"/>
          <p:cNvSpPr>
            <a:spLocks noGrp="1"/>
          </p:cNvSpPr>
          <p:nvPr>
            <p:ph type="body" idx="2"/>
          </p:nvPr>
        </p:nvSpPr>
        <p:spPr>
          <a:xfrm>
            <a:off x="5550222" y="3563476"/>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511" name="Google Shape;511;p48"/>
          <p:cNvGrpSpPr/>
          <p:nvPr/>
        </p:nvGrpSpPr>
        <p:grpSpPr>
          <a:xfrm>
            <a:off x="11648099" y="272519"/>
            <a:ext cx="245452" cy="242128"/>
            <a:chOff x="266542" y="6326171"/>
            <a:chExt cx="245428" cy="242128"/>
          </a:xfrm>
        </p:grpSpPr>
        <p:sp>
          <p:nvSpPr>
            <p:cNvPr id="512" name="Google Shape;512;p4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13" name="Google Shape;513;p4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14" name="Google Shape;514;p4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15" name="Google Shape;515;p4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16" name="Google Shape;516;p4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17" name="Google Shape;517;p4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518" name="Google Shape;518;p4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519" name="Google Shape;519;p48"/>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20" name="Google Shape;520;p48"/>
          <p:cNvSpPr>
            <a:spLocks noGrp="1"/>
          </p:cNvSpPr>
          <p:nvPr>
            <p:ph type="pic" idx="3"/>
          </p:nvPr>
        </p:nvSpPr>
        <p:spPr>
          <a:xfrm>
            <a:off x="6001458" y="1505036"/>
            <a:ext cx="1125900" cy="1125900"/>
          </a:xfrm>
          <a:prstGeom prst="ellipse">
            <a:avLst/>
          </a:prstGeom>
          <a:solidFill>
            <a:schemeClr val="lt1">
              <a:alpha val="69411"/>
            </a:schemeClr>
          </a:solidFill>
          <a:ln>
            <a:noFill/>
          </a:ln>
        </p:spPr>
      </p:sp>
      <p:sp>
        <p:nvSpPr>
          <p:cNvPr id="521" name="Google Shape;521;p48"/>
          <p:cNvSpPr>
            <a:spLocks noGrp="1"/>
          </p:cNvSpPr>
          <p:nvPr>
            <p:ph type="pic" idx="4"/>
          </p:nvPr>
        </p:nvSpPr>
        <p:spPr>
          <a:xfrm>
            <a:off x="6001458" y="4231331"/>
            <a:ext cx="1125900" cy="1125900"/>
          </a:xfrm>
          <a:prstGeom prst="ellipse">
            <a:avLst/>
          </a:prstGeom>
          <a:solidFill>
            <a:schemeClr val="lt1">
              <a:alpha val="69411"/>
            </a:schemeClr>
          </a:solidFill>
          <a:ln>
            <a:noFill/>
          </a:ln>
        </p:spPr>
      </p:sp>
      <p:sp>
        <p:nvSpPr>
          <p:cNvPr id="522" name="Google Shape;522;p4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23" name="Google Shape;523;p48"/>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524" name="Google Shape;524;p48"/>
          <p:cNvSpPr txBox="1">
            <a:spLocks noGrp="1"/>
          </p:cNvSpPr>
          <p:nvPr>
            <p:ph type="subTitle" idx="6"/>
          </p:nvPr>
        </p:nvSpPr>
        <p:spPr>
          <a:xfrm>
            <a:off x="8031400" y="150502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25" name="Google Shape;525;p48"/>
          <p:cNvSpPr txBox="1">
            <a:spLocks noGrp="1"/>
          </p:cNvSpPr>
          <p:nvPr>
            <p:ph type="body" idx="7"/>
          </p:nvPr>
        </p:nvSpPr>
        <p:spPr>
          <a:xfrm>
            <a:off x="8031550" y="226892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26" name="Google Shape;526;p48"/>
          <p:cNvSpPr txBox="1">
            <a:spLocks noGrp="1"/>
          </p:cNvSpPr>
          <p:nvPr>
            <p:ph type="subTitle" idx="8"/>
          </p:nvPr>
        </p:nvSpPr>
        <p:spPr>
          <a:xfrm>
            <a:off x="8031400" y="4225175"/>
            <a:ext cx="28662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27" name="Google Shape;527;p48"/>
          <p:cNvSpPr txBox="1">
            <a:spLocks noGrp="1"/>
          </p:cNvSpPr>
          <p:nvPr>
            <p:ph type="body" idx="9"/>
          </p:nvPr>
        </p:nvSpPr>
        <p:spPr>
          <a:xfrm>
            <a:off x="8031550" y="4989075"/>
            <a:ext cx="2866200" cy="10236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ur Team 2 2">
  <p:cSld name="Our Team 2_2">
    <p:bg>
      <p:bgPr>
        <a:solidFill>
          <a:schemeClr val="lt1"/>
        </a:solidFill>
        <a:effectLst/>
      </p:bgPr>
    </p:bg>
    <p:spTree>
      <p:nvGrpSpPr>
        <p:cNvPr id="1" name="Shape 528"/>
        <p:cNvGrpSpPr/>
        <p:nvPr/>
      </p:nvGrpSpPr>
      <p:grpSpPr>
        <a:xfrm>
          <a:off x="0" y="0"/>
          <a:ext cx="0" cy="0"/>
          <a:chOff x="0" y="0"/>
          <a:chExt cx="0" cy="0"/>
        </a:xfrm>
      </p:grpSpPr>
      <p:sp>
        <p:nvSpPr>
          <p:cNvPr id="529" name="Google Shape;529;p49"/>
          <p:cNvSpPr/>
          <p:nvPr/>
        </p:nvSpPr>
        <p:spPr>
          <a:xfrm rot="-5400000" flipH="1">
            <a:off x="5022664" y="-312600"/>
            <a:ext cx="6858000" cy="7483200"/>
          </a:xfrm>
          <a:prstGeom prst="round2SameRect">
            <a:avLst>
              <a:gd name="adj1" fmla="val 0"/>
              <a:gd name="adj2" fmla="val 0"/>
            </a:avLst>
          </a:prstGeom>
          <a:solidFill>
            <a:schemeClr val="accent5"/>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530" name="Google Shape;530;p49"/>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31" name="Google Shape;531;p49"/>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532" name="Google Shape;532;p49"/>
          <p:cNvGrpSpPr/>
          <p:nvPr/>
        </p:nvGrpSpPr>
        <p:grpSpPr>
          <a:xfrm>
            <a:off x="11648099" y="272519"/>
            <a:ext cx="245452" cy="242128"/>
            <a:chOff x="266542" y="6326171"/>
            <a:chExt cx="245428" cy="242128"/>
          </a:xfrm>
        </p:grpSpPr>
        <p:sp>
          <p:nvSpPr>
            <p:cNvPr id="533" name="Google Shape;533;p4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34" name="Google Shape;534;p4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35" name="Google Shape;535;p4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36" name="Google Shape;536;p4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37" name="Google Shape;537;p4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38" name="Google Shape;538;p4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539" name="Google Shape;539;p4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540" name="Google Shape;540;p49"/>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41" name="Google Shape;541;p49"/>
          <p:cNvSpPr>
            <a:spLocks noGrp="1"/>
          </p:cNvSpPr>
          <p:nvPr>
            <p:ph type="pic" idx="3"/>
          </p:nvPr>
        </p:nvSpPr>
        <p:spPr>
          <a:xfrm>
            <a:off x="5867260" y="1152135"/>
            <a:ext cx="923400" cy="923400"/>
          </a:xfrm>
          <a:prstGeom prst="ellipse">
            <a:avLst/>
          </a:prstGeom>
          <a:solidFill>
            <a:schemeClr val="lt1">
              <a:alpha val="69411"/>
            </a:schemeClr>
          </a:solidFill>
          <a:ln>
            <a:noFill/>
          </a:ln>
        </p:spPr>
      </p:sp>
      <p:sp>
        <p:nvSpPr>
          <p:cNvPr id="542" name="Google Shape;542;p49"/>
          <p:cNvSpPr>
            <a:spLocks noGrp="1"/>
          </p:cNvSpPr>
          <p:nvPr>
            <p:ph type="pic" idx="4"/>
          </p:nvPr>
        </p:nvSpPr>
        <p:spPr>
          <a:xfrm>
            <a:off x="5867260" y="2967857"/>
            <a:ext cx="923400" cy="923400"/>
          </a:xfrm>
          <a:prstGeom prst="ellipse">
            <a:avLst/>
          </a:prstGeom>
          <a:solidFill>
            <a:schemeClr val="lt1">
              <a:alpha val="69411"/>
            </a:schemeClr>
          </a:solidFill>
          <a:ln>
            <a:noFill/>
          </a:ln>
        </p:spPr>
      </p:sp>
      <p:sp>
        <p:nvSpPr>
          <p:cNvPr id="543" name="Google Shape;543;p49"/>
          <p:cNvSpPr>
            <a:spLocks noGrp="1"/>
          </p:cNvSpPr>
          <p:nvPr>
            <p:ph type="body" idx="5"/>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44" name="Google Shape;544;p49"/>
          <p:cNvSpPr>
            <a:spLocks noGrp="1"/>
          </p:cNvSpPr>
          <p:nvPr>
            <p:ph type="pic" idx="6"/>
          </p:nvPr>
        </p:nvSpPr>
        <p:spPr>
          <a:xfrm>
            <a:off x="5867260" y="4781491"/>
            <a:ext cx="923400" cy="923400"/>
          </a:xfrm>
          <a:prstGeom prst="ellipse">
            <a:avLst/>
          </a:prstGeom>
          <a:solidFill>
            <a:schemeClr val="lt1">
              <a:alpha val="69411"/>
            </a:schemeClr>
          </a:solidFill>
          <a:ln>
            <a:noFill/>
          </a:ln>
        </p:spPr>
      </p:sp>
      <p:sp>
        <p:nvSpPr>
          <p:cNvPr id="545" name="Google Shape;545;p4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46" name="Google Shape;546;p49"/>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547" name="Google Shape;547;p49"/>
          <p:cNvSpPr txBox="1">
            <a:spLocks noGrp="1"/>
          </p:cNvSpPr>
          <p:nvPr>
            <p:ph type="subTitle" idx="8"/>
          </p:nvPr>
        </p:nvSpPr>
        <p:spPr>
          <a:xfrm>
            <a:off x="7471312" y="10452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48" name="Google Shape;548;p49"/>
          <p:cNvSpPr txBox="1">
            <a:spLocks noGrp="1"/>
          </p:cNvSpPr>
          <p:nvPr>
            <p:ph type="body" idx="9"/>
          </p:nvPr>
        </p:nvSpPr>
        <p:spPr>
          <a:xfrm>
            <a:off x="7471300" y="18091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49" name="Google Shape;549;p49"/>
          <p:cNvSpPr txBox="1">
            <a:spLocks noGrp="1"/>
          </p:cNvSpPr>
          <p:nvPr>
            <p:ph type="subTitle" idx="13"/>
          </p:nvPr>
        </p:nvSpPr>
        <p:spPr>
          <a:xfrm>
            <a:off x="7471312" y="2860975"/>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50" name="Google Shape;550;p49"/>
          <p:cNvSpPr txBox="1">
            <a:spLocks noGrp="1"/>
          </p:cNvSpPr>
          <p:nvPr>
            <p:ph type="body" idx="14"/>
          </p:nvPr>
        </p:nvSpPr>
        <p:spPr>
          <a:xfrm>
            <a:off x="7471300" y="3624875"/>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51" name="Google Shape;551;p49"/>
          <p:cNvSpPr txBox="1">
            <a:spLocks noGrp="1"/>
          </p:cNvSpPr>
          <p:nvPr>
            <p:ph type="subTitle" idx="15"/>
          </p:nvPr>
        </p:nvSpPr>
        <p:spPr>
          <a:xfrm>
            <a:off x="7471312" y="46746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52" name="Google Shape;552;p49"/>
          <p:cNvSpPr txBox="1">
            <a:spLocks noGrp="1"/>
          </p:cNvSpPr>
          <p:nvPr>
            <p:ph type="body" idx="16"/>
          </p:nvPr>
        </p:nvSpPr>
        <p:spPr>
          <a:xfrm>
            <a:off x="7471300" y="54385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ur Team 2 2 1">
  <p:cSld name="Our Team 2_2_1">
    <p:bg>
      <p:bgPr>
        <a:solidFill>
          <a:schemeClr val="lt1"/>
        </a:solidFill>
        <a:effectLst/>
      </p:bgPr>
    </p:bg>
    <p:spTree>
      <p:nvGrpSpPr>
        <p:cNvPr id="1" name="Shape 553"/>
        <p:cNvGrpSpPr/>
        <p:nvPr/>
      </p:nvGrpSpPr>
      <p:grpSpPr>
        <a:xfrm>
          <a:off x="0" y="0"/>
          <a:ext cx="0" cy="0"/>
          <a:chOff x="0" y="0"/>
          <a:chExt cx="0" cy="0"/>
        </a:xfrm>
      </p:grpSpPr>
      <p:sp>
        <p:nvSpPr>
          <p:cNvPr id="554" name="Google Shape;554;p50"/>
          <p:cNvSpPr/>
          <p:nvPr/>
        </p:nvSpPr>
        <p:spPr>
          <a:xfrm rot="-5400000" flipH="1">
            <a:off x="312589" y="-312600"/>
            <a:ext cx="6858000" cy="7483200"/>
          </a:xfrm>
          <a:prstGeom prst="round2SameRect">
            <a:avLst>
              <a:gd name="adj1" fmla="val 0"/>
              <a:gd name="adj2" fmla="val 0"/>
            </a:avLst>
          </a:prstGeom>
          <a:solidFill>
            <a:schemeClr val="accent5"/>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555" name="Google Shape;555;p50"/>
          <p:cNvSpPr>
            <a:spLocks noGrp="1"/>
          </p:cNvSpPr>
          <p:nvPr>
            <p:ph type="body" idx="1"/>
          </p:nvPr>
        </p:nvSpPr>
        <p:spPr>
          <a:xfrm>
            <a:off x="993147"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56" name="Google Shape;556;p50"/>
          <p:cNvSpPr>
            <a:spLocks noGrp="1"/>
          </p:cNvSpPr>
          <p:nvPr>
            <p:ph type="body" idx="2"/>
          </p:nvPr>
        </p:nvSpPr>
        <p:spPr>
          <a:xfrm>
            <a:off x="993147"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57" name="Google Shape;557;p5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558" name="Google Shape;558;p50"/>
          <p:cNvSpPr txBox="1">
            <a:spLocks noGrp="1"/>
          </p:cNvSpPr>
          <p:nvPr>
            <p:ph type="title"/>
          </p:nvPr>
        </p:nvSpPr>
        <p:spPr>
          <a:xfrm>
            <a:off x="81763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59" name="Google Shape;559;p50"/>
          <p:cNvSpPr>
            <a:spLocks noGrp="1"/>
          </p:cNvSpPr>
          <p:nvPr>
            <p:ph type="pic" idx="3"/>
          </p:nvPr>
        </p:nvSpPr>
        <p:spPr>
          <a:xfrm>
            <a:off x="5867260" y="1152135"/>
            <a:ext cx="923400" cy="923400"/>
          </a:xfrm>
          <a:prstGeom prst="ellipse">
            <a:avLst/>
          </a:prstGeom>
          <a:solidFill>
            <a:schemeClr val="lt1">
              <a:alpha val="69411"/>
            </a:schemeClr>
          </a:solidFill>
          <a:ln>
            <a:noFill/>
          </a:ln>
        </p:spPr>
      </p:sp>
      <p:sp>
        <p:nvSpPr>
          <p:cNvPr id="560" name="Google Shape;560;p50"/>
          <p:cNvSpPr>
            <a:spLocks noGrp="1"/>
          </p:cNvSpPr>
          <p:nvPr>
            <p:ph type="pic" idx="4"/>
          </p:nvPr>
        </p:nvSpPr>
        <p:spPr>
          <a:xfrm>
            <a:off x="1310185" y="2967857"/>
            <a:ext cx="923400" cy="923400"/>
          </a:xfrm>
          <a:prstGeom prst="ellipse">
            <a:avLst/>
          </a:prstGeom>
          <a:solidFill>
            <a:schemeClr val="lt1">
              <a:alpha val="69411"/>
            </a:schemeClr>
          </a:solidFill>
          <a:ln>
            <a:noFill/>
          </a:ln>
        </p:spPr>
      </p:sp>
      <p:sp>
        <p:nvSpPr>
          <p:cNvPr id="561" name="Google Shape;561;p50"/>
          <p:cNvSpPr>
            <a:spLocks noGrp="1"/>
          </p:cNvSpPr>
          <p:nvPr>
            <p:ph type="body" idx="5"/>
          </p:nvPr>
        </p:nvSpPr>
        <p:spPr>
          <a:xfrm>
            <a:off x="993147"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62" name="Google Shape;562;p50"/>
          <p:cNvSpPr>
            <a:spLocks noGrp="1"/>
          </p:cNvSpPr>
          <p:nvPr>
            <p:ph type="pic" idx="6"/>
          </p:nvPr>
        </p:nvSpPr>
        <p:spPr>
          <a:xfrm>
            <a:off x="1310185" y="4781491"/>
            <a:ext cx="923400" cy="923400"/>
          </a:xfrm>
          <a:prstGeom prst="ellipse">
            <a:avLst/>
          </a:prstGeom>
          <a:solidFill>
            <a:schemeClr val="lt1">
              <a:alpha val="69411"/>
            </a:schemeClr>
          </a:solidFill>
          <a:ln>
            <a:noFill/>
          </a:ln>
        </p:spPr>
      </p:sp>
      <p:sp>
        <p:nvSpPr>
          <p:cNvPr id="563" name="Google Shape;563;p5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64" name="Google Shape;564;p50"/>
          <p:cNvSpPr txBox="1">
            <a:spLocks noGrp="1"/>
          </p:cNvSpPr>
          <p:nvPr>
            <p:ph type="subTitle" idx="7"/>
          </p:nvPr>
        </p:nvSpPr>
        <p:spPr>
          <a:xfrm>
            <a:off x="5994825" y="215825"/>
            <a:ext cx="4410300" cy="2130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800"/>
              <a:buNone/>
              <a:defRPr sz="800"/>
            </a:lvl1pPr>
            <a:lvl2pPr lvl="1" algn="r">
              <a:lnSpc>
                <a:spcPct val="100000"/>
              </a:lnSpc>
              <a:spcBef>
                <a:spcPts val="0"/>
              </a:spcBef>
              <a:spcAft>
                <a:spcPts val="0"/>
              </a:spcAft>
              <a:buSzPts val="800"/>
              <a:buNone/>
              <a:defRPr sz="800"/>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800"/>
              <a:buNone/>
              <a:defRPr sz="800"/>
            </a:lvl4pPr>
            <a:lvl5pPr lvl="4" algn="r">
              <a:lnSpc>
                <a:spcPct val="100000"/>
              </a:lnSpc>
              <a:spcBef>
                <a:spcPts val="0"/>
              </a:spcBef>
              <a:spcAft>
                <a:spcPts val="0"/>
              </a:spcAft>
              <a:buSzPts val="800"/>
              <a:buNone/>
              <a:defRPr sz="800"/>
            </a:lvl5pPr>
            <a:lvl6pPr lvl="5" algn="r">
              <a:lnSpc>
                <a:spcPct val="100000"/>
              </a:lnSpc>
              <a:spcBef>
                <a:spcPts val="0"/>
              </a:spcBef>
              <a:spcAft>
                <a:spcPts val="0"/>
              </a:spcAft>
              <a:buSzPts val="800"/>
              <a:buFont typeface="Inter"/>
              <a:buNone/>
              <a:defRPr sz="800"/>
            </a:lvl6pPr>
            <a:lvl7pPr lvl="6" algn="r">
              <a:lnSpc>
                <a:spcPct val="100000"/>
              </a:lnSpc>
              <a:spcBef>
                <a:spcPts val="0"/>
              </a:spcBef>
              <a:spcAft>
                <a:spcPts val="0"/>
              </a:spcAft>
              <a:buSzPts val="800"/>
              <a:buFont typeface="Inter"/>
              <a:buNone/>
              <a:defRPr sz="800"/>
            </a:lvl7pPr>
            <a:lvl8pPr lvl="7" algn="r">
              <a:lnSpc>
                <a:spcPct val="100000"/>
              </a:lnSpc>
              <a:spcBef>
                <a:spcPts val="0"/>
              </a:spcBef>
              <a:spcAft>
                <a:spcPts val="0"/>
              </a:spcAft>
              <a:buSzPts val="800"/>
              <a:buFont typeface="Inter"/>
              <a:buNone/>
              <a:defRPr sz="800"/>
            </a:lvl8pPr>
            <a:lvl9pPr lvl="8" algn="r">
              <a:lnSpc>
                <a:spcPct val="100000"/>
              </a:lnSpc>
              <a:spcBef>
                <a:spcPts val="0"/>
              </a:spcBef>
              <a:spcAft>
                <a:spcPts val="0"/>
              </a:spcAft>
              <a:buSzPts val="800"/>
              <a:buFont typeface="Inter"/>
              <a:buNone/>
              <a:defRPr sz="800"/>
            </a:lvl9pPr>
          </a:lstStyle>
          <a:p>
            <a:endParaRPr/>
          </a:p>
        </p:txBody>
      </p:sp>
      <p:sp>
        <p:nvSpPr>
          <p:cNvPr id="565" name="Google Shape;565;p50"/>
          <p:cNvSpPr txBox="1">
            <a:spLocks noGrp="1"/>
          </p:cNvSpPr>
          <p:nvPr>
            <p:ph type="subTitle" idx="8"/>
          </p:nvPr>
        </p:nvSpPr>
        <p:spPr>
          <a:xfrm>
            <a:off x="2914237" y="10452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66" name="Google Shape;566;p50"/>
          <p:cNvSpPr txBox="1">
            <a:spLocks noGrp="1"/>
          </p:cNvSpPr>
          <p:nvPr>
            <p:ph type="body" idx="9"/>
          </p:nvPr>
        </p:nvSpPr>
        <p:spPr>
          <a:xfrm>
            <a:off x="2914225" y="18091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67" name="Google Shape;567;p50"/>
          <p:cNvSpPr txBox="1">
            <a:spLocks noGrp="1"/>
          </p:cNvSpPr>
          <p:nvPr>
            <p:ph type="subTitle" idx="13"/>
          </p:nvPr>
        </p:nvSpPr>
        <p:spPr>
          <a:xfrm>
            <a:off x="2914237" y="2860975"/>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68" name="Google Shape;568;p50"/>
          <p:cNvSpPr txBox="1">
            <a:spLocks noGrp="1"/>
          </p:cNvSpPr>
          <p:nvPr>
            <p:ph type="body" idx="14"/>
          </p:nvPr>
        </p:nvSpPr>
        <p:spPr>
          <a:xfrm>
            <a:off x="2914225" y="3624875"/>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69" name="Google Shape;569;p50"/>
          <p:cNvSpPr txBox="1">
            <a:spLocks noGrp="1"/>
          </p:cNvSpPr>
          <p:nvPr>
            <p:ph type="subTitle" idx="15"/>
          </p:nvPr>
        </p:nvSpPr>
        <p:spPr>
          <a:xfrm>
            <a:off x="2914237" y="46746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70" name="Google Shape;570;p50"/>
          <p:cNvSpPr txBox="1">
            <a:spLocks noGrp="1"/>
          </p:cNvSpPr>
          <p:nvPr>
            <p:ph type="body" idx="16"/>
          </p:nvPr>
        </p:nvSpPr>
        <p:spPr>
          <a:xfrm>
            <a:off x="2914225" y="54385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grpSp>
        <p:nvGrpSpPr>
          <p:cNvPr id="571" name="Google Shape;571;p50"/>
          <p:cNvGrpSpPr/>
          <p:nvPr/>
        </p:nvGrpSpPr>
        <p:grpSpPr>
          <a:xfrm>
            <a:off x="207708" y="272519"/>
            <a:ext cx="245452" cy="242128"/>
            <a:chOff x="266542" y="6326171"/>
            <a:chExt cx="245428" cy="242128"/>
          </a:xfrm>
        </p:grpSpPr>
        <p:sp>
          <p:nvSpPr>
            <p:cNvPr id="572" name="Google Shape;572;p5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73" name="Google Shape;573;p5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74" name="Google Shape;574;p5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75" name="Google Shape;575;p5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76" name="Google Shape;576;p5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77" name="Google Shape;577;p5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ur Team 2 1">
  <p:cSld name="Our Team 2_1">
    <p:bg>
      <p:bgPr>
        <a:solidFill>
          <a:schemeClr val="lt1"/>
        </a:solidFill>
        <a:effectLst/>
      </p:bgPr>
    </p:bg>
    <p:spTree>
      <p:nvGrpSpPr>
        <p:cNvPr id="1" name="Shape 578"/>
        <p:cNvGrpSpPr/>
        <p:nvPr/>
      </p:nvGrpSpPr>
      <p:grpSpPr>
        <a:xfrm>
          <a:off x="0" y="0"/>
          <a:ext cx="0" cy="0"/>
          <a:chOff x="0" y="0"/>
          <a:chExt cx="0" cy="0"/>
        </a:xfrm>
      </p:grpSpPr>
      <p:sp>
        <p:nvSpPr>
          <p:cNvPr id="579" name="Google Shape;579;p51"/>
          <p:cNvSpPr/>
          <p:nvPr/>
        </p:nvSpPr>
        <p:spPr>
          <a:xfrm rot="-5400000" flipH="1">
            <a:off x="312589"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580" name="Google Shape;580;p51"/>
          <p:cNvSpPr>
            <a:spLocks noGrp="1"/>
          </p:cNvSpPr>
          <p:nvPr>
            <p:ph type="body" idx="1"/>
          </p:nvPr>
        </p:nvSpPr>
        <p:spPr>
          <a:xfrm>
            <a:off x="600547"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81" name="Google Shape;581;p51"/>
          <p:cNvSpPr>
            <a:spLocks noGrp="1"/>
          </p:cNvSpPr>
          <p:nvPr>
            <p:ph type="body" idx="2"/>
          </p:nvPr>
        </p:nvSpPr>
        <p:spPr>
          <a:xfrm>
            <a:off x="600547"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582" name="Google Shape;582;p51"/>
          <p:cNvGrpSpPr/>
          <p:nvPr/>
        </p:nvGrpSpPr>
        <p:grpSpPr>
          <a:xfrm>
            <a:off x="11648099" y="272519"/>
            <a:ext cx="245452" cy="242128"/>
            <a:chOff x="266542" y="6326171"/>
            <a:chExt cx="245428" cy="242128"/>
          </a:xfrm>
        </p:grpSpPr>
        <p:sp>
          <p:nvSpPr>
            <p:cNvPr id="583" name="Google Shape;583;p5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84" name="Google Shape;584;p5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85" name="Google Shape;585;p5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86" name="Google Shape;586;p5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87" name="Google Shape;587;p5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588" name="Google Shape;588;p5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589" name="Google Shape;589;p5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590" name="Google Shape;590;p51"/>
          <p:cNvSpPr txBox="1">
            <a:spLocks noGrp="1"/>
          </p:cNvSpPr>
          <p:nvPr>
            <p:ph type="title"/>
          </p:nvPr>
        </p:nvSpPr>
        <p:spPr>
          <a:xfrm>
            <a:off x="781721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91" name="Google Shape;591;p51"/>
          <p:cNvSpPr>
            <a:spLocks noGrp="1"/>
          </p:cNvSpPr>
          <p:nvPr>
            <p:ph type="pic" idx="3"/>
          </p:nvPr>
        </p:nvSpPr>
        <p:spPr>
          <a:xfrm>
            <a:off x="917585" y="1152135"/>
            <a:ext cx="923400" cy="923400"/>
          </a:xfrm>
          <a:prstGeom prst="ellipse">
            <a:avLst/>
          </a:prstGeom>
          <a:solidFill>
            <a:schemeClr val="lt1">
              <a:alpha val="69411"/>
            </a:schemeClr>
          </a:solidFill>
          <a:ln>
            <a:noFill/>
          </a:ln>
        </p:spPr>
      </p:sp>
      <p:sp>
        <p:nvSpPr>
          <p:cNvPr id="592" name="Google Shape;592;p51"/>
          <p:cNvSpPr>
            <a:spLocks noGrp="1"/>
          </p:cNvSpPr>
          <p:nvPr>
            <p:ph type="pic" idx="4"/>
          </p:nvPr>
        </p:nvSpPr>
        <p:spPr>
          <a:xfrm>
            <a:off x="917585" y="2967857"/>
            <a:ext cx="923400" cy="923400"/>
          </a:xfrm>
          <a:prstGeom prst="ellipse">
            <a:avLst/>
          </a:prstGeom>
          <a:solidFill>
            <a:schemeClr val="lt1">
              <a:alpha val="69411"/>
            </a:schemeClr>
          </a:solidFill>
          <a:ln>
            <a:noFill/>
          </a:ln>
        </p:spPr>
      </p:sp>
      <p:sp>
        <p:nvSpPr>
          <p:cNvPr id="593" name="Google Shape;593;p51"/>
          <p:cNvSpPr>
            <a:spLocks noGrp="1"/>
          </p:cNvSpPr>
          <p:nvPr>
            <p:ph type="body" idx="5"/>
          </p:nvPr>
        </p:nvSpPr>
        <p:spPr>
          <a:xfrm>
            <a:off x="600547"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94" name="Google Shape;594;p51"/>
          <p:cNvSpPr>
            <a:spLocks noGrp="1"/>
          </p:cNvSpPr>
          <p:nvPr>
            <p:ph type="pic" idx="6"/>
          </p:nvPr>
        </p:nvSpPr>
        <p:spPr>
          <a:xfrm>
            <a:off x="917585" y="4781491"/>
            <a:ext cx="923400" cy="923400"/>
          </a:xfrm>
          <a:prstGeom prst="ellipse">
            <a:avLst/>
          </a:prstGeom>
          <a:solidFill>
            <a:schemeClr val="lt1">
              <a:alpha val="69411"/>
            </a:schemeClr>
          </a:solidFill>
          <a:ln>
            <a:noFill/>
          </a:ln>
        </p:spPr>
      </p:sp>
      <p:sp>
        <p:nvSpPr>
          <p:cNvPr id="595" name="Google Shape;595;p5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96" name="Google Shape;596;p51"/>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597" name="Google Shape;597;p51"/>
          <p:cNvSpPr txBox="1">
            <a:spLocks noGrp="1"/>
          </p:cNvSpPr>
          <p:nvPr>
            <p:ph type="subTitle" idx="8"/>
          </p:nvPr>
        </p:nvSpPr>
        <p:spPr>
          <a:xfrm>
            <a:off x="2521637" y="10452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598" name="Google Shape;598;p51"/>
          <p:cNvSpPr txBox="1">
            <a:spLocks noGrp="1"/>
          </p:cNvSpPr>
          <p:nvPr>
            <p:ph type="body" idx="9"/>
          </p:nvPr>
        </p:nvSpPr>
        <p:spPr>
          <a:xfrm>
            <a:off x="2521625" y="18091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599" name="Google Shape;599;p51"/>
          <p:cNvSpPr txBox="1">
            <a:spLocks noGrp="1"/>
          </p:cNvSpPr>
          <p:nvPr>
            <p:ph type="subTitle" idx="13"/>
          </p:nvPr>
        </p:nvSpPr>
        <p:spPr>
          <a:xfrm>
            <a:off x="2521637" y="2860975"/>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600" name="Google Shape;600;p51"/>
          <p:cNvSpPr txBox="1">
            <a:spLocks noGrp="1"/>
          </p:cNvSpPr>
          <p:nvPr>
            <p:ph type="body" idx="14"/>
          </p:nvPr>
        </p:nvSpPr>
        <p:spPr>
          <a:xfrm>
            <a:off x="2521625" y="3624875"/>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601" name="Google Shape;601;p51"/>
          <p:cNvSpPr txBox="1">
            <a:spLocks noGrp="1"/>
          </p:cNvSpPr>
          <p:nvPr>
            <p:ph type="subTitle" idx="15"/>
          </p:nvPr>
        </p:nvSpPr>
        <p:spPr>
          <a:xfrm>
            <a:off x="2521637" y="46746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602" name="Google Shape;602;p51"/>
          <p:cNvSpPr txBox="1">
            <a:spLocks noGrp="1"/>
          </p:cNvSpPr>
          <p:nvPr>
            <p:ph type="body" idx="16"/>
          </p:nvPr>
        </p:nvSpPr>
        <p:spPr>
          <a:xfrm>
            <a:off x="2521625" y="54385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ur Team 2 1 1">
  <p:cSld name="Our Team 2_1_1">
    <p:bg>
      <p:bgPr>
        <a:solidFill>
          <a:schemeClr val="lt1"/>
        </a:solidFill>
        <a:effectLst/>
      </p:bgPr>
    </p:bg>
    <p:spTree>
      <p:nvGrpSpPr>
        <p:cNvPr id="1" name="Shape 603"/>
        <p:cNvGrpSpPr/>
        <p:nvPr/>
      </p:nvGrpSpPr>
      <p:grpSpPr>
        <a:xfrm>
          <a:off x="0" y="0"/>
          <a:ext cx="0" cy="0"/>
          <a:chOff x="0" y="0"/>
          <a:chExt cx="0" cy="0"/>
        </a:xfrm>
      </p:grpSpPr>
      <p:sp>
        <p:nvSpPr>
          <p:cNvPr id="604" name="Google Shape;604;p52"/>
          <p:cNvSpPr/>
          <p:nvPr/>
        </p:nvSpPr>
        <p:spPr>
          <a:xfrm rot="-5400000" flipH="1">
            <a:off x="312589" y="-312600"/>
            <a:ext cx="6858000" cy="7483200"/>
          </a:xfrm>
          <a:prstGeom prst="round2SameRect">
            <a:avLst>
              <a:gd name="adj1" fmla="val 0"/>
              <a:gd name="adj2" fmla="val 0"/>
            </a:avLst>
          </a:prstGeom>
          <a:solidFill>
            <a:schemeClr val="accent1"/>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605" name="Google Shape;605;p52"/>
          <p:cNvSpPr>
            <a:spLocks noGrp="1"/>
          </p:cNvSpPr>
          <p:nvPr>
            <p:ph type="body" idx="1"/>
          </p:nvPr>
        </p:nvSpPr>
        <p:spPr>
          <a:xfrm>
            <a:off x="600547"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06" name="Google Shape;606;p52"/>
          <p:cNvSpPr>
            <a:spLocks noGrp="1"/>
          </p:cNvSpPr>
          <p:nvPr>
            <p:ph type="body" idx="2"/>
          </p:nvPr>
        </p:nvSpPr>
        <p:spPr>
          <a:xfrm>
            <a:off x="600547"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607" name="Google Shape;607;p52"/>
          <p:cNvGrpSpPr/>
          <p:nvPr/>
        </p:nvGrpSpPr>
        <p:grpSpPr>
          <a:xfrm>
            <a:off x="11648099" y="272519"/>
            <a:ext cx="245452" cy="242128"/>
            <a:chOff x="266542" y="6326171"/>
            <a:chExt cx="245428" cy="242128"/>
          </a:xfrm>
        </p:grpSpPr>
        <p:sp>
          <p:nvSpPr>
            <p:cNvPr id="608" name="Google Shape;608;p5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09" name="Google Shape;609;p5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10" name="Google Shape;610;p5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11" name="Google Shape;611;p5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12" name="Google Shape;612;p5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13" name="Google Shape;613;p5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614" name="Google Shape;614;p5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615" name="Google Shape;615;p52"/>
          <p:cNvSpPr txBox="1">
            <a:spLocks noGrp="1"/>
          </p:cNvSpPr>
          <p:nvPr>
            <p:ph type="title"/>
          </p:nvPr>
        </p:nvSpPr>
        <p:spPr>
          <a:xfrm>
            <a:off x="781721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16" name="Google Shape;616;p52"/>
          <p:cNvSpPr>
            <a:spLocks noGrp="1"/>
          </p:cNvSpPr>
          <p:nvPr>
            <p:ph type="pic" idx="3"/>
          </p:nvPr>
        </p:nvSpPr>
        <p:spPr>
          <a:xfrm>
            <a:off x="917585" y="1152135"/>
            <a:ext cx="923400" cy="923400"/>
          </a:xfrm>
          <a:prstGeom prst="ellipse">
            <a:avLst/>
          </a:prstGeom>
          <a:solidFill>
            <a:schemeClr val="lt1">
              <a:alpha val="69411"/>
            </a:schemeClr>
          </a:solidFill>
          <a:ln>
            <a:noFill/>
          </a:ln>
        </p:spPr>
      </p:sp>
      <p:sp>
        <p:nvSpPr>
          <p:cNvPr id="617" name="Google Shape;617;p52"/>
          <p:cNvSpPr>
            <a:spLocks noGrp="1"/>
          </p:cNvSpPr>
          <p:nvPr>
            <p:ph type="pic" idx="4"/>
          </p:nvPr>
        </p:nvSpPr>
        <p:spPr>
          <a:xfrm>
            <a:off x="917585" y="2967857"/>
            <a:ext cx="923400" cy="923400"/>
          </a:xfrm>
          <a:prstGeom prst="ellipse">
            <a:avLst/>
          </a:prstGeom>
          <a:solidFill>
            <a:schemeClr val="lt1">
              <a:alpha val="69411"/>
            </a:schemeClr>
          </a:solidFill>
          <a:ln>
            <a:noFill/>
          </a:ln>
        </p:spPr>
      </p:sp>
      <p:sp>
        <p:nvSpPr>
          <p:cNvPr id="618" name="Google Shape;618;p52"/>
          <p:cNvSpPr>
            <a:spLocks noGrp="1"/>
          </p:cNvSpPr>
          <p:nvPr>
            <p:ph type="body" idx="5"/>
          </p:nvPr>
        </p:nvSpPr>
        <p:spPr>
          <a:xfrm>
            <a:off x="600547"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19" name="Google Shape;619;p52"/>
          <p:cNvSpPr>
            <a:spLocks noGrp="1"/>
          </p:cNvSpPr>
          <p:nvPr>
            <p:ph type="pic" idx="6"/>
          </p:nvPr>
        </p:nvSpPr>
        <p:spPr>
          <a:xfrm>
            <a:off x="917585" y="4781491"/>
            <a:ext cx="923400" cy="923400"/>
          </a:xfrm>
          <a:prstGeom prst="ellipse">
            <a:avLst/>
          </a:prstGeom>
          <a:solidFill>
            <a:schemeClr val="lt1">
              <a:alpha val="69411"/>
            </a:schemeClr>
          </a:solidFill>
          <a:ln>
            <a:noFill/>
          </a:ln>
        </p:spPr>
      </p:sp>
      <p:sp>
        <p:nvSpPr>
          <p:cNvPr id="620" name="Google Shape;620;p5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621" name="Google Shape;621;p52"/>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622" name="Google Shape;622;p52"/>
          <p:cNvSpPr txBox="1">
            <a:spLocks noGrp="1"/>
          </p:cNvSpPr>
          <p:nvPr>
            <p:ph type="subTitle" idx="8"/>
          </p:nvPr>
        </p:nvSpPr>
        <p:spPr>
          <a:xfrm>
            <a:off x="2521637" y="10452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623" name="Google Shape;623;p52"/>
          <p:cNvSpPr txBox="1">
            <a:spLocks noGrp="1"/>
          </p:cNvSpPr>
          <p:nvPr>
            <p:ph type="body" idx="9"/>
          </p:nvPr>
        </p:nvSpPr>
        <p:spPr>
          <a:xfrm>
            <a:off x="2521625" y="18091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624" name="Google Shape;624;p52"/>
          <p:cNvSpPr txBox="1">
            <a:spLocks noGrp="1"/>
          </p:cNvSpPr>
          <p:nvPr>
            <p:ph type="subTitle" idx="13"/>
          </p:nvPr>
        </p:nvSpPr>
        <p:spPr>
          <a:xfrm>
            <a:off x="2521637" y="2860975"/>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625" name="Google Shape;625;p52"/>
          <p:cNvSpPr txBox="1">
            <a:spLocks noGrp="1"/>
          </p:cNvSpPr>
          <p:nvPr>
            <p:ph type="body" idx="14"/>
          </p:nvPr>
        </p:nvSpPr>
        <p:spPr>
          <a:xfrm>
            <a:off x="2521625" y="3624875"/>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626" name="Google Shape;626;p52"/>
          <p:cNvSpPr txBox="1">
            <a:spLocks noGrp="1"/>
          </p:cNvSpPr>
          <p:nvPr>
            <p:ph type="subTitle" idx="15"/>
          </p:nvPr>
        </p:nvSpPr>
        <p:spPr>
          <a:xfrm>
            <a:off x="2521637" y="46746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627" name="Google Shape;627;p52"/>
          <p:cNvSpPr txBox="1">
            <a:spLocks noGrp="1"/>
          </p:cNvSpPr>
          <p:nvPr>
            <p:ph type="body" idx="16"/>
          </p:nvPr>
        </p:nvSpPr>
        <p:spPr>
          <a:xfrm>
            <a:off x="2521625" y="54385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ur Team 3">
  <p:cSld name="Our Team 3">
    <p:bg>
      <p:bgPr>
        <a:solidFill>
          <a:schemeClr val="lt1"/>
        </a:solidFill>
        <a:effectLst/>
      </p:bgPr>
    </p:bg>
    <p:spTree>
      <p:nvGrpSpPr>
        <p:cNvPr id="1" name="Shape 628"/>
        <p:cNvGrpSpPr/>
        <p:nvPr/>
      </p:nvGrpSpPr>
      <p:grpSpPr>
        <a:xfrm>
          <a:off x="0" y="0"/>
          <a:ext cx="0" cy="0"/>
          <a:chOff x="0" y="0"/>
          <a:chExt cx="0" cy="0"/>
        </a:xfrm>
      </p:grpSpPr>
      <p:sp>
        <p:nvSpPr>
          <p:cNvPr id="629" name="Google Shape;629;p53"/>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630" name="Google Shape;630;p53"/>
          <p:cNvSpPr>
            <a:spLocks noGrp="1"/>
          </p:cNvSpPr>
          <p:nvPr>
            <p:ph type="body" idx="1"/>
          </p:nvPr>
        </p:nvSpPr>
        <p:spPr>
          <a:xfrm>
            <a:off x="8583498" y="843445"/>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31" name="Google Shape;631;p53"/>
          <p:cNvSpPr>
            <a:spLocks noGrp="1"/>
          </p:cNvSpPr>
          <p:nvPr>
            <p:ph type="body" idx="2"/>
          </p:nvPr>
        </p:nvSpPr>
        <p:spPr>
          <a:xfrm>
            <a:off x="8583498" y="3563476"/>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32" name="Google Shape;632;p53"/>
          <p:cNvSpPr>
            <a:spLocks noGrp="1"/>
          </p:cNvSpPr>
          <p:nvPr>
            <p:ph type="body" idx="3"/>
          </p:nvPr>
        </p:nvSpPr>
        <p:spPr>
          <a:xfrm>
            <a:off x="5550222" y="843445"/>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33" name="Google Shape;633;p53"/>
          <p:cNvSpPr>
            <a:spLocks noGrp="1"/>
          </p:cNvSpPr>
          <p:nvPr>
            <p:ph type="body" idx="4"/>
          </p:nvPr>
        </p:nvSpPr>
        <p:spPr>
          <a:xfrm>
            <a:off x="5550222" y="3563476"/>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634" name="Google Shape;634;p53"/>
          <p:cNvGrpSpPr/>
          <p:nvPr/>
        </p:nvGrpSpPr>
        <p:grpSpPr>
          <a:xfrm>
            <a:off x="11648099" y="272519"/>
            <a:ext cx="245452" cy="242128"/>
            <a:chOff x="266542" y="6326171"/>
            <a:chExt cx="245428" cy="242128"/>
          </a:xfrm>
        </p:grpSpPr>
        <p:sp>
          <p:nvSpPr>
            <p:cNvPr id="635" name="Google Shape;635;p5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36" name="Google Shape;636;p5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37" name="Google Shape;637;p5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38" name="Google Shape;638;p5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39" name="Google Shape;639;p5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40" name="Google Shape;640;p5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641" name="Google Shape;641;p5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642" name="Google Shape;642;p53"/>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43" name="Google Shape;643;p53"/>
          <p:cNvSpPr>
            <a:spLocks noGrp="1"/>
          </p:cNvSpPr>
          <p:nvPr>
            <p:ph type="pic" idx="5"/>
          </p:nvPr>
        </p:nvSpPr>
        <p:spPr>
          <a:xfrm>
            <a:off x="5910417" y="1204695"/>
            <a:ext cx="924000" cy="924000"/>
          </a:xfrm>
          <a:prstGeom prst="ellipse">
            <a:avLst/>
          </a:prstGeom>
          <a:solidFill>
            <a:schemeClr val="lt1">
              <a:alpha val="69411"/>
            </a:schemeClr>
          </a:solidFill>
          <a:ln>
            <a:noFill/>
          </a:ln>
        </p:spPr>
      </p:sp>
      <p:sp>
        <p:nvSpPr>
          <p:cNvPr id="644" name="Google Shape;644;p53"/>
          <p:cNvSpPr>
            <a:spLocks noGrp="1"/>
          </p:cNvSpPr>
          <p:nvPr>
            <p:ph type="pic" idx="6"/>
          </p:nvPr>
        </p:nvSpPr>
        <p:spPr>
          <a:xfrm>
            <a:off x="5910417" y="3930990"/>
            <a:ext cx="924000" cy="924000"/>
          </a:xfrm>
          <a:prstGeom prst="ellipse">
            <a:avLst/>
          </a:prstGeom>
          <a:solidFill>
            <a:schemeClr val="lt1">
              <a:alpha val="69411"/>
            </a:schemeClr>
          </a:solidFill>
          <a:ln>
            <a:noFill/>
          </a:ln>
        </p:spPr>
      </p:sp>
      <p:sp>
        <p:nvSpPr>
          <p:cNvPr id="645" name="Google Shape;645;p53"/>
          <p:cNvSpPr>
            <a:spLocks noGrp="1"/>
          </p:cNvSpPr>
          <p:nvPr>
            <p:ph type="pic" idx="7"/>
          </p:nvPr>
        </p:nvSpPr>
        <p:spPr>
          <a:xfrm>
            <a:off x="8953681" y="1204695"/>
            <a:ext cx="924000" cy="924000"/>
          </a:xfrm>
          <a:prstGeom prst="ellipse">
            <a:avLst/>
          </a:prstGeom>
          <a:solidFill>
            <a:schemeClr val="lt1">
              <a:alpha val="69411"/>
            </a:schemeClr>
          </a:solidFill>
          <a:ln>
            <a:noFill/>
          </a:ln>
        </p:spPr>
      </p:sp>
      <p:sp>
        <p:nvSpPr>
          <p:cNvPr id="646" name="Google Shape;646;p53"/>
          <p:cNvSpPr>
            <a:spLocks noGrp="1"/>
          </p:cNvSpPr>
          <p:nvPr>
            <p:ph type="pic" idx="8"/>
          </p:nvPr>
        </p:nvSpPr>
        <p:spPr>
          <a:xfrm>
            <a:off x="8953681" y="3930990"/>
            <a:ext cx="924000" cy="924000"/>
          </a:xfrm>
          <a:prstGeom prst="ellipse">
            <a:avLst/>
          </a:prstGeom>
          <a:solidFill>
            <a:schemeClr val="lt1">
              <a:alpha val="69411"/>
            </a:schemeClr>
          </a:solidFill>
          <a:ln>
            <a:noFill/>
          </a:ln>
        </p:spPr>
      </p:sp>
      <p:sp>
        <p:nvSpPr>
          <p:cNvPr id="647" name="Google Shape;647;p5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648" name="Google Shape;648;p53"/>
          <p:cNvSpPr txBox="1">
            <a:spLocks noGrp="1"/>
          </p:cNvSpPr>
          <p:nvPr>
            <p:ph type="subTitle" idx="9"/>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649" name="Google Shape;649;p53"/>
          <p:cNvSpPr txBox="1">
            <a:spLocks noGrp="1"/>
          </p:cNvSpPr>
          <p:nvPr>
            <p:ph type="subTitle" idx="13"/>
          </p:nvPr>
        </p:nvSpPr>
        <p:spPr>
          <a:xfrm>
            <a:off x="5910425" y="2290725"/>
            <a:ext cx="20712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50" name="Google Shape;650;p53"/>
          <p:cNvSpPr txBox="1">
            <a:spLocks noGrp="1"/>
          </p:cNvSpPr>
          <p:nvPr>
            <p:ph type="body" idx="14"/>
          </p:nvPr>
        </p:nvSpPr>
        <p:spPr>
          <a:xfrm>
            <a:off x="5910425" y="2829925"/>
            <a:ext cx="2071200" cy="386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51" name="Google Shape;651;p53"/>
          <p:cNvSpPr txBox="1">
            <a:spLocks noGrp="1"/>
          </p:cNvSpPr>
          <p:nvPr>
            <p:ph type="subTitle" idx="15"/>
          </p:nvPr>
        </p:nvSpPr>
        <p:spPr>
          <a:xfrm>
            <a:off x="5910425" y="5010875"/>
            <a:ext cx="20712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52" name="Google Shape;652;p53"/>
          <p:cNvSpPr txBox="1">
            <a:spLocks noGrp="1"/>
          </p:cNvSpPr>
          <p:nvPr>
            <p:ph type="body" idx="16"/>
          </p:nvPr>
        </p:nvSpPr>
        <p:spPr>
          <a:xfrm>
            <a:off x="5910425" y="5550075"/>
            <a:ext cx="2071200" cy="386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53" name="Google Shape;653;p53"/>
          <p:cNvSpPr txBox="1">
            <a:spLocks noGrp="1"/>
          </p:cNvSpPr>
          <p:nvPr>
            <p:ph type="subTitle" idx="17"/>
          </p:nvPr>
        </p:nvSpPr>
        <p:spPr>
          <a:xfrm>
            <a:off x="8953675" y="2290725"/>
            <a:ext cx="20712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54" name="Google Shape;654;p53"/>
          <p:cNvSpPr txBox="1">
            <a:spLocks noGrp="1"/>
          </p:cNvSpPr>
          <p:nvPr>
            <p:ph type="body" idx="18"/>
          </p:nvPr>
        </p:nvSpPr>
        <p:spPr>
          <a:xfrm>
            <a:off x="8953675" y="2829925"/>
            <a:ext cx="2071200" cy="386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55" name="Google Shape;655;p53"/>
          <p:cNvSpPr txBox="1">
            <a:spLocks noGrp="1"/>
          </p:cNvSpPr>
          <p:nvPr>
            <p:ph type="subTitle" idx="19"/>
          </p:nvPr>
        </p:nvSpPr>
        <p:spPr>
          <a:xfrm>
            <a:off x="8953675" y="5010875"/>
            <a:ext cx="20712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56" name="Google Shape;656;p53"/>
          <p:cNvSpPr txBox="1">
            <a:spLocks noGrp="1"/>
          </p:cNvSpPr>
          <p:nvPr>
            <p:ph type="body" idx="20"/>
          </p:nvPr>
        </p:nvSpPr>
        <p:spPr>
          <a:xfrm>
            <a:off x="8953675" y="5550075"/>
            <a:ext cx="2071200" cy="386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ur Team 4">
  <p:cSld name="Our Team 4">
    <p:bg>
      <p:bgPr>
        <a:solidFill>
          <a:schemeClr val="lt1"/>
        </a:solidFill>
        <a:effectLst/>
      </p:bgPr>
    </p:bg>
    <p:spTree>
      <p:nvGrpSpPr>
        <p:cNvPr id="1" name="Shape 657"/>
        <p:cNvGrpSpPr/>
        <p:nvPr/>
      </p:nvGrpSpPr>
      <p:grpSpPr>
        <a:xfrm>
          <a:off x="0" y="0"/>
          <a:ext cx="0" cy="0"/>
          <a:chOff x="0" y="0"/>
          <a:chExt cx="0" cy="0"/>
        </a:xfrm>
      </p:grpSpPr>
      <p:sp>
        <p:nvSpPr>
          <p:cNvPr id="658" name="Google Shape;658;p54"/>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659" name="Google Shape;659;p54"/>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60" name="Google Shape;660;p54"/>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61" name="Google Shape;661;p54"/>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62" name="Google Shape;662;p54"/>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663" name="Google Shape;663;p54"/>
          <p:cNvGrpSpPr/>
          <p:nvPr/>
        </p:nvGrpSpPr>
        <p:grpSpPr>
          <a:xfrm>
            <a:off x="11648099" y="272519"/>
            <a:ext cx="245452" cy="242128"/>
            <a:chOff x="266542" y="6326171"/>
            <a:chExt cx="245428" cy="242128"/>
          </a:xfrm>
        </p:grpSpPr>
        <p:sp>
          <p:nvSpPr>
            <p:cNvPr id="664" name="Google Shape;664;p5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5" name="Google Shape;665;p5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6" name="Google Shape;666;p5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7" name="Google Shape;667;p5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8" name="Google Shape;668;p5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9" name="Google Shape;669;p5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670" name="Google Shape;670;p5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671" name="Google Shape;671;p54"/>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72" name="Google Shape;672;p54"/>
          <p:cNvSpPr>
            <a:spLocks noGrp="1"/>
          </p:cNvSpPr>
          <p:nvPr>
            <p:ph type="pic" idx="5"/>
          </p:nvPr>
        </p:nvSpPr>
        <p:spPr>
          <a:xfrm>
            <a:off x="5801108" y="1242674"/>
            <a:ext cx="742500" cy="742500"/>
          </a:xfrm>
          <a:prstGeom prst="ellipse">
            <a:avLst/>
          </a:prstGeom>
          <a:solidFill>
            <a:schemeClr val="lt1">
              <a:alpha val="69411"/>
            </a:schemeClr>
          </a:solidFill>
          <a:ln>
            <a:noFill/>
          </a:ln>
        </p:spPr>
      </p:sp>
      <p:sp>
        <p:nvSpPr>
          <p:cNvPr id="673" name="Google Shape;673;p54"/>
          <p:cNvSpPr>
            <a:spLocks noGrp="1"/>
          </p:cNvSpPr>
          <p:nvPr>
            <p:ph type="pic" idx="6"/>
          </p:nvPr>
        </p:nvSpPr>
        <p:spPr>
          <a:xfrm>
            <a:off x="8844372" y="1242674"/>
            <a:ext cx="742500" cy="742500"/>
          </a:xfrm>
          <a:prstGeom prst="ellipse">
            <a:avLst/>
          </a:prstGeom>
          <a:solidFill>
            <a:schemeClr val="lt1">
              <a:alpha val="69411"/>
            </a:schemeClr>
          </a:solidFill>
          <a:ln>
            <a:noFill/>
          </a:ln>
        </p:spPr>
      </p:sp>
      <p:sp>
        <p:nvSpPr>
          <p:cNvPr id="674" name="Google Shape;674;p54"/>
          <p:cNvSpPr>
            <a:spLocks noGrp="1"/>
          </p:cNvSpPr>
          <p:nvPr>
            <p:ph type="pic" idx="7"/>
          </p:nvPr>
        </p:nvSpPr>
        <p:spPr>
          <a:xfrm>
            <a:off x="5801108" y="3057772"/>
            <a:ext cx="742500" cy="742500"/>
          </a:xfrm>
          <a:prstGeom prst="ellipse">
            <a:avLst/>
          </a:prstGeom>
          <a:solidFill>
            <a:schemeClr val="lt1">
              <a:alpha val="69411"/>
            </a:schemeClr>
          </a:solidFill>
          <a:ln>
            <a:noFill/>
          </a:ln>
        </p:spPr>
      </p:sp>
      <p:sp>
        <p:nvSpPr>
          <p:cNvPr id="675" name="Google Shape;675;p54"/>
          <p:cNvSpPr>
            <a:spLocks noGrp="1"/>
          </p:cNvSpPr>
          <p:nvPr>
            <p:ph type="pic" idx="8"/>
          </p:nvPr>
        </p:nvSpPr>
        <p:spPr>
          <a:xfrm>
            <a:off x="8844372" y="3057772"/>
            <a:ext cx="742500" cy="742500"/>
          </a:xfrm>
          <a:prstGeom prst="ellipse">
            <a:avLst/>
          </a:prstGeom>
          <a:solidFill>
            <a:schemeClr val="lt1">
              <a:alpha val="69411"/>
            </a:schemeClr>
          </a:solidFill>
          <a:ln>
            <a:noFill/>
          </a:ln>
        </p:spPr>
      </p:sp>
      <p:sp>
        <p:nvSpPr>
          <p:cNvPr id="676" name="Google Shape;676;p54"/>
          <p:cNvSpPr>
            <a:spLocks noGrp="1"/>
          </p:cNvSpPr>
          <p:nvPr>
            <p:ph type="body" idx="9"/>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77" name="Google Shape;677;p54"/>
          <p:cNvSpPr>
            <a:spLocks noGrp="1"/>
          </p:cNvSpPr>
          <p:nvPr>
            <p:ph type="body" idx="13"/>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78" name="Google Shape;678;p54"/>
          <p:cNvSpPr>
            <a:spLocks noGrp="1"/>
          </p:cNvSpPr>
          <p:nvPr>
            <p:ph type="pic" idx="14"/>
          </p:nvPr>
        </p:nvSpPr>
        <p:spPr>
          <a:xfrm>
            <a:off x="5801108" y="4872248"/>
            <a:ext cx="742500" cy="742500"/>
          </a:xfrm>
          <a:prstGeom prst="ellipse">
            <a:avLst/>
          </a:prstGeom>
          <a:solidFill>
            <a:schemeClr val="lt1">
              <a:alpha val="69411"/>
            </a:schemeClr>
          </a:solidFill>
          <a:ln>
            <a:noFill/>
          </a:ln>
        </p:spPr>
      </p:sp>
      <p:sp>
        <p:nvSpPr>
          <p:cNvPr id="679" name="Google Shape;679;p54"/>
          <p:cNvSpPr>
            <a:spLocks noGrp="1"/>
          </p:cNvSpPr>
          <p:nvPr>
            <p:ph type="pic" idx="15"/>
          </p:nvPr>
        </p:nvSpPr>
        <p:spPr>
          <a:xfrm>
            <a:off x="8844372" y="4872248"/>
            <a:ext cx="742500" cy="742500"/>
          </a:xfrm>
          <a:prstGeom prst="ellipse">
            <a:avLst/>
          </a:prstGeom>
          <a:solidFill>
            <a:schemeClr val="lt1">
              <a:alpha val="69411"/>
            </a:schemeClr>
          </a:solidFill>
          <a:ln>
            <a:noFill/>
          </a:ln>
        </p:spPr>
      </p:sp>
      <p:sp>
        <p:nvSpPr>
          <p:cNvPr id="680" name="Google Shape;680;p5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681" name="Google Shape;681;p54"/>
          <p:cNvSpPr txBox="1">
            <a:spLocks noGrp="1"/>
          </p:cNvSpPr>
          <p:nvPr>
            <p:ph type="subTitle" idx="16"/>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682" name="Google Shape;682;p54"/>
          <p:cNvSpPr txBox="1">
            <a:spLocks noGrp="1"/>
          </p:cNvSpPr>
          <p:nvPr>
            <p:ph type="subTitle" idx="17"/>
          </p:nvPr>
        </p:nvSpPr>
        <p:spPr>
          <a:xfrm>
            <a:off x="6788925" y="1324625"/>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83" name="Google Shape;683;p54"/>
          <p:cNvSpPr txBox="1">
            <a:spLocks noGrp="1"/>
          </p:cNvSpPr>
          <p:nvPr>
            <p:ph type="body" idx="18"/>
          </p:nvPr>
        </p:nvSpPr>
        <p:spPr>
          <a:xfrm>
            <a:off x="6788925" y="1863825"/>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84" name="Google Shape;684;p54"/>
          <p:cNvSpPr txBox="1">
            <a:spLocks noGrp="1"/>
          </p:cNvSpPr>
          <p:nvPr>
            <p:ph type="subTitle" idx="19"/>
          </p:nvPr>
        </p:nvSpPr>
        <p:spPr>
          <a:xfrm>
            <a:off x="9832175" y="1324625"/>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85" name="Google Shape;685;p54"/>
          <p:cNvSpPr txBox="1">
            <a:spLocks noGrp="1"/>
          </p:cNvSpPr>
          <p:nvPr>
            <p:ph type="body" idx="20"/>
          </p:nvPr>
        </p:nvSpPr>
        <p:spPr>
          <a:xfrm>
            <a:off x="9832175" y="1863825"/>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86" name="Google Shape;686;p54"/>
          <p:cNvSpPr txBox="1">
            <a:spLocks noGrp="1"/>
          </p:cNvSpPr>
          <p:nvPr>
            <p:ph type="subTitle" idx="21"/>
          </p:nvPr>
        </p:nvSpPr>
        <p:spPr>
          <a:xfrm>
            <a:off x="6788925" y="3140275"/>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87" name="Google Shape;687;p54"/>
          <p:cNvSpPr txBox="1">
            <a:spLocks noGrp="1"/>
          </p:cNvSpPr>
          <p:nvPr>
            <p:ph type="body" idx="22"/>
          </p:nvPr>
        </p:nvSpPr>
        <p:spPr>
          <a:xfrm>
            <a:off x="6788925" y="3679475"/>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88" name="Google Shape;688;p54"/>
          <p:cNvSpPr txBox="1">
            <a:spLocks noGrp="1"/>
          </p:cNvSpPr>
          <p:nvPr>
            <p:ph type="subTitle" idx="23"/>
          </p:nvPr>
        </p:nvSpPr>
        <p:spPr>
          <a:xfrm>
            <a:off x="9832175" y="3140275"/>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89" name="Google Shape;689;p54"/>
          <p:cNvSpPr txBox="1">
            <a:spLocks noGrp="1"/>
          </p:cNvSpPr>
          <p:nvPr>
            <p:ph type="body" idx="24"/>
          </p:nvPr>
        </p:nvSpPr>
        <p:spPr>
          <a:xfrm>
            <a:off x="9832175" y="3679475"/>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90" name="Google Shape;690;p54"/>
          <p:cNvSpPr txBox="1">
            <a:spLocks noGrp="1"/>
          </p:cNvSpPr>
          <p:nvPr>
            <p:ph type="subTitle" idx="25"/>
          </p:nvPr>
        </p:nvSpPr>
        <p:spPr>
          <a:xfrm>
            <a:off x="6788925" y="4954750"/>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91" name="Google Shape;691;p54"/>
          <p:cNvSpPr txBox="1">
            <a:spLocks noGrp="1"/>
          </p:cNvSpPr>
          <p:nvPr>
            <p:ph type="body" idx="26"/>
          </p:nvPr>
        </p:nvSpPr>
        <p:spPr>
          <a:xfrm>
            <a:off x="6788925" y="5493950"/>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692" name="Google Shape;692;p54"/>
          <p:cNvSpPr txBox="1">
            <a:spLocks noGrp="1"/>
          </p:cNvSpPr>
          <p:nvPr>
            <p:ph type="subTitle" idx="27"/>
          </p:nvPr>
        </p:nvSpPr>
        <p:spPr>
          <a:xfrm>
            <a:off x="9832175" y="4954750"/>
            <a:ext cx="1319700" cy="428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algn="l">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693" name="Google Shape;693;p54"/>
          <p:cNvSpPr txBox="1">
            <a:spLocks noGrp="1"/>
          </p:cNvSpPr>
          <p:nvPr>
            <p:ph type="body" idx="28"/>
          </p:nvPr>
        </p:nvSpPr>
        <p:spPr>
          <a:xfrm>
            <a:off x="9832175" y="5493950"/>
            <a:ext cx="1319700" cy="4443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art 1">
  <p:cSld name="Agenda Part 1">
    <p:bg>
      <p:bgPr>
        <a:solidFill>
          <a:schemeClr val="accent6"/>
        </a:solidFill>
        <a:effectLst/>
      </p:bgPr>
    </p:bg>
    <p:spTree>
      <p:nvGrpSpPr>
        <p:cNvPr id="1" name="Shape 39"/>
        <p:cNvGrpSpPr/>
        <p:nvPr/>
      </p:nvGrpSpPr>
      <p:grpSpPr>
        <a:xfrm>
          <a:off x="0" y="0"/>
          <a:ext cx="0" cy="0"/>
          <a:chOff x="0" y="0"/>
          <a:chExt cx="0" cy="0"/>
        </a:xfrm>
      </p:grpSpPr>
      <p:sp>
        <p:nvSpPr>
          <p:cNvPr id="40" name="Google Shape;40;p28"/>
          <p:cNvSpPr/>
          <p:nvPr/>
        </p:nvSpPr>
        <p:spPr>
          <a:xfrm>
            <a:off x="0" y="0"/>
            <a:ext cx="12193200" cy="6858000"/>
          </a:xfrm>
          <a:prstGeom prst="rect">
            <a:avLst/>
          </a:prstGeom>
          <a:solidFill>
            <a:schemeClr val="accent6"/>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Inter"/>
              <a:ea typeface="Inter"/>
              <a:cs typeface="Inter"/>
              <a:sym typeface="Inter"/>
            </a:endParaRPr>
          </a:p>
        </p:txBody>
      </p:sp>
      <p:grpSp>
        <p:nvGrpSpPr>
          <p:cNvPr id="41" name="Google Shape;41;p28"/>
          <p:cNvGrpSpPr/>
          <p:nvPr/>
        </p:nvGrpSpPr>
        <p:grpSpPr>
          <a:xfrm>
            <a:off x="11648099" y="272519"/>
            <a:ext cx="245452" cy="242128"/>
            <a:chOff x="266542" y="6326171"/>
            <a:chExt cx="245428" cy="242128"/>
          </a:xfrm>
        </p:grpSpPr>
        <p:sp>
          <p:nvSpPr>
            <p:cNvPr id="42" name="Google Shape;42;p2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3" name="Google Shape;43;p2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4" name="Google Shape;44;p2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5" name="Google Shape;45;p2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6" name="Google Shape;46;p2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47" name="Google Shape;47;p2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48" name="Google Shape;48;p28"/>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1500"/>
              <a:buFont typeface="Didact Gothic"/>
              <a:buNone/>
              <a:defRPr sz="115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9" name="Google Shape;49;p2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50" name="Google Shape;50;p28"/>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51" name="Google Shape;51;p28"/>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52" name="Google Shape;52;p28"/>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53" name="Google Shape;53;p28"/>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54" name="Google Shape;54;p28"/>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55" name="Google Shape;55;p28"/>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56" name="Google Shape;56;p28"/>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57" name="Google Shape;57;p28"/>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58" name="Google Shape;58;p28"/>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59" name="Google Shape;59;p28"/>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60" name="Google Shape;60;p28"/>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61" name="Google Shape;61;p28"/>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iapositive de titre">
  <p:cSld name="Diapositive de titre">
    <p:spTree>
      <p:nvGrpSpPr>
        <p:cNvPr id="1" name="Shape 69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d slide">
  <p:cSld name="End slide">
    <p:bg>
      <p:bgPr>
        <a:solidFill>
          <a:schemeClr val="dk2"/>
        </a:solidFill>
        <a:effectLst/>
      </p:bgPr>
    </p:bg>
    <p:spTree>
      <p:nvGrpSpPr>
        <p:cNvPr id="1" name="Shape 695"/>
        <p:cNvGrpSpPr/>
        <p:nvPr/>
      </p:nvGrpSpPr>
      <p:grpSpPr>
        <a:xfrm>
          <a:off x="0" y="0"/>
          <a:ext cx="0" cy="0"/>
          <a:chOff x="0" y="0"/>
          <a:chExt cx="0" cy="0"/>
        </a:xfrm>
      </p:grpSpPr>
      <p:sp>
        <p:nvSpPr>
          <p:cNvPr id="696" name="Google Shape;696;p56"/>
          <p:cNvSpPr txBox="1">
            <a:spLocks noGrp="1"/>
          </p:cNvSpPr>
          <p:nvPr>
            <p:ph type="title"/>
          </p:nvPr>
        </p:nvSpPr>
        <p:spPr>
          <a:xfrm>
            <a:off x="5759249" y="829168"/>
            <a:ext cx="5258400" cy="1116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6700"/>
              <a:buFont typeface="Didact Gothic"/>
              <a:buNone/>
              <a:defRPr sz="6700"/>
            </a:lvl1pPr>
            <a:lvl2pPr lvl="1" algn="l">
              <a:lnSpc>
                <a:spcPct val="100000"/>
              </a:lnSpc>
              <a:spcBef>
                <a:spcPts val="0"/>
              </a:spcBef>
              <a:spcAft>
                <a:spcPts val="0"/>
              </a:spcAft>
              <a:buClr>
                <a:schemeClr val="dk1"/>
              </a:buClr>
              <a:buSzPts val="1500"/>
              <a:buNone/>
              <a:defRPr>
                <a:solidFill>
                  <a:schemeClr val="dk1"/>
                </a:solidFill>
              </a:defRPr>
            </a:lvl2pPr>
            <a:lvl3pPr lvl="2" algn="l">
              <a:lnSpc>
                <a:spcPct val="100000"/>
              </a:lnSpc>
              <a:spcBef>
                <a:spcPts val="0"/>
              </a:spcBef>
              <a:spcAft>
                <a:spcPts val="0"/>
              </a:spcAft>
              <a:buClr>
                <a:schemeClr val="dk1"/>
              </a:buClr>
              <a:buSzPts val="1500"/>
              <a:buNone/>
              <a:defRPr>
                <a:solidFill>
                  <a:schemeClr val="dk1"/>
                </a:solidFill>
              </a:defRPr>
            </a:lvl3pPr>
            <a:lvl4pPr lvl="3" algn="l">
              <a:lnSpc>
                <a:spcPct val="100000"/>
              </a:lnSpc>
              <a:spcBef>
                <a:spcPts val="0"/>
              </a:spcBef>
              <a:spcAft>
                <a:spcPts val="0"/>
              </a:spcAft>
              <a:buClr>
                <a:schemeClr val="dk1"/>
              </a:buClr>
              <a:buSzPts val="1500"/>
              <a:buNone/>
              <a:defRPr>
                <a:solidFill>
                  <a:schemeClr val="dk1"/>
                </a:solidFill>
              </a:defRPr>
            </a:lvl4pPr>
            <a:lvl5pPr lvl="4" algn="l">
              <a:lnSpc>
                <a:spcPct val="100000"/>
              </a:lnSpc>
              <a:spcBef>
                <a:spcPts val="0"/>
              </a:spcBef>
              <a:spcAft>
                <a:spcPts val="0"/>
              </a:spcAft>
              <a:buClr>
                <a:schemeClr val="dk1"/>
              </a:buClr>
              <a:buSzPts val="1500"/>
              <a:buNone/>
              <a:defRPr>
                <a:solidFill>
                  <a:schemeClr val="dk1"/>
                </a:solidFill>
              </a:defRPr>
            </a:lvl5pPr>
            <a:lvl6pPr lvl="5" algn="l">
              <a:lnSpc>
                <a:spcPct val="100000"/>
              </a:lnSpc>
              <a:spcBef>
                <a:spcPts val="0"/>
              </a:spcBef>
              <a:spcAft>
                <a:spcPts val="0"/>
              </a:spcAft>
              <a:buClr>
                <a:schemeClr val="dk1"/>
              </a:buClr>
              <a:buSzPts val="1500"/>
              <a:buNone/>
              <a:defRPr>
                <a:solidFill>
                  <a:schemeClr val="dk1"/>
                </a:solidFill>
              </a:defRPr>
            </a:lvl6pPr>
            <a:lvl7pPr lvl="6" algn="l">
              <a:lnSpc>
                <a:spcPct val="100000"/>
              </a:lnSpc>
              <a:spcBef>
                <a:spcPts val="0"/>
              </a:spcBef>
              <a:spcAft>
                <a:spcPts val="0"/>
              </a:spcAft>
              <a:buClr>
                <a:schemeClr val="dk1"/>
              </a:buClr>
              <a:buSzPts val="1500"/>
              <a:buNone/>
              <a:defRPr>
                <a:solidFill>
                  <a:schemeClr val="dk1"/>
                </a:solidFill>
              </a:defRPr>
            </a:lvl7pPr>
            <a:lvl8pPr lvl="7" algn="l">
              <a:lnSpc>
                <a:spcPct val="100000"/>
              </a:lnSpc>
              <a:spcBef>
                <a:spcPts val="0"/>
              </a:spcBef>
              <a:spcAft>
                <a:spcPts val="0"/>
              </a:spcAft>
              <a:buClr>
                <a:schemeClr val="dk1"/>
              </a:buClr>
              <a:buSzPts val="1500"/>
              <a:buNone/>
              <a:defRPr>
                <a:solidFill>
                  <a:schemeClr val="dk1"/>
                </a:solidFill>
              </a:defRPr>
            </a:lvl8pPr>
            <a:lvl9pPr lvl="8" algn="l">
              <a:lnSpc>
                <a:spcPct val="100000"/>
              </a:lnSpc>
              <a:spcBef>
                <a:spcPts val="0"/>
              </a:spcBef>
              <a:spcAft>
                <a:spcPts val="0"/>
              </a:spcAft>
              <a:buClr>
                <a:schemeClr val="dk1"/>
              </a:buClr>
              <a:buSzPts val="1500"/>
              <a:buNone/>
              <a:defRPr>
                <a:solidFill>
                  <a:schemeClr val="dk1"/>
                </a:solidFill>
              </a:defRPr>
            </a:lvl9pPr>
          </a:lstStyle>
          <a:p>
            <a:endParaRPr/>
          </a:p>
        </p:txBody>
      </p:sp>
      <p:pic>
        <p:nvPicPr>
          <p:cNvPr id="697" name="Google Shape;697;p56"/>
          <p:cNvPicPr preferRelativeResize="0"/>
          <p:nvPr/>
        </p:nvPicPr>
        <p:blipFill rotWithShape="1">
          <a:blip r:embed="rId2">
            <a:alphaModFix/>
          </a:blip>
          <a:srcRect/>
          <a:stretch/>
        </p:blipFill>
        <p:spPr>
          <a:xfrm>
            <a:off x="5759249" y="2466982"/>
            <a:ext cx="213361" cy="213361"/>
          </a:xfrm>
          <a:prstGeom prst="rect">
            <a:avLst/>
          </a:prstGeom>
          <a:noFill/>
          <a:ln>
            <a:noFill/>
          </a:ln>
        </p:spPr>
      </p:pic>
      <p:pic>
        <p:nvPicPr>
          <p:cNvPr id="698" name="Google Shape;698;p56"/>
          <p:cNvPicPr preferRelativeResize="0"/>
          <p:nvPr/>
        </p:nvPicPr>
        <p:blipFill rotWithShape="1">
          <a:blip r:embed="rId3">
            <a:alphaModFix/>
          </a:blip>
          <a:srcRect/>
          <a:stretch/>
        </p:blipFill>
        <p:spPr>
          <a:xfrm>
            <a:off x="5759249" y="3079206"/>
            <a:ext cx="213361" cy="213361"/>
          </a:xfrm>
          <a:prstGeom prst="rect">
            <a:avLst/>
          </a:prstGeom>
          <a:noFill/>
          <a:ln>
            <a:noFill/>
          </a:ln>
        </p:spPr>
      </p:pic>
      <p:pic>
        <p:nvPicPr>
          <p:cNvPr id="699" name="Google Shape;699;p56"/>
          <p:cNvPicPr preferRelativeResize="0"/>
          <p:nvPr/>
        </p:nvPicPr>
        <p:blipFill rotWithShape="1">
          <a:blip r:embed="rId4">
            <a:alphaModFix/>
          </a:blip>
          <a:srcRect/>
          <a:stretch/>
        </p:blipFill>
        <p:spPr>
          <a:xfrm>
            <a:off x="5759249" y="3691431"/>
            <a:ext cx="213361" cy="213361"/>
          </a:xfrm>
          <a:prstGeom prst="rect">
            <a:avLst/>
          </a:prstGeom>
          <a:noFill/>
          <a:ln>
            <a:noFill/>
          </a:ln>
        </p:spPr>
      </p:pic>
      <p:pic>
        <p:nvPicPr>
          <p:cNvPr id="700" name="Google Shape;700;p56"/>
          <p:cNvPicPr preferRelativeResize="0"/>
          <p:nvPr/>
        </p:nvPicPr>
        <p:blipFill rotWithShape="1">
          <a:blip r:embed="rId5">
            <a:alphaModFix/>
          </a:blip>
          <a:srcRect/>
          <a:stretch/>
        </p:blipFill>
        <p:spPr>
          <a:xfrm>
            <a:off x="5759249" y="4321168"/>
            <a:ext cx="213361" cy="213361"/>
          </a:xfrm>
          <a:prstGeom prst="rect">
            <a:avLst/>
          </a:prstGeom>
          <a:noFill/>
          <a:ln>
            <a:noFill/>
          </a:ln>
        </p:spPr>
      </p:pic>
      <p:pic>
        <p:nvPicPr>
          <p:cNvPr id="701" name="Google Shape;701;p56"/>
          <p:cNvPicPr preferRelativeResize="0"/>
          <p:nvPr/>
        </p:nvPicPr>
        <p:blipFill rotWithShape="1">
          <a:blip r:embed="rId6">
            <a:alphaModFix/>
          </a:blip>
          <a:srcRect/>
          <a:stretch/>
        </p:blipFill>
        <p:spPr>
          <a:xfrm>
            <a:off x="5759249" y="4950892"/>
            <a:ext cx="213361" cy="213361"/>
          </a:xfrm>
          <a:prstGeom prst="rect">
            <a:avLst/>
          </a:prstGeom>
          <a:noFill/>
          <a:ln>
            <a:noFill/>
          </a:ln>
        </p:spPr>
      </p:pic>
      <p:sp>
        <p:nvSpPr>
          <p:cNvPr id="702" name="Google Shape;702;p5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chemeClr val="dk1"/>
              </a:solidFill>
              <a:latin typeface="Arial"/>
              <a:ea typeface="Arial"/>
              <a:cs typeface="Arial"/>
              <a:sym typeface="Arial"/>
            </a:endParaRPr>
          </a:p>
        </p:txBody>
      </p:sp>
      <p:sp>
        <p:nvSpPr>
          <p:cNvPr id="703" name="Google Shape;703;p56"/>
          <p:cNvSpPr txBox="1">
            <a:spLocks noGrp="1"/>
          </p:cNvSpPr>
          <p:nvPr>
            <p:ph type="subTitle" idx="1"/>
          </p:nvPr>
        </p:nvSpPr>
        <p:spPr>
          <a:xfrm>
            <a:off x="6140075" y="2397713"/>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sp>
        <p:nvSpPr>
          <p:cNvPr id="704" name="Google Shape;704;p56"/>
          <p:cNvSpPr txBox="1">
            <a:spLocks noGrp="1"/>
          </p:cNvSpPr>
          <p:nvPr>
            <p:ph type="subTitle" idx="2"/>
          </p:nvPr>
        </p:nvSpPr>
        <p:spPr>
          <a:xfrm>
            <a:off x="6140075" y="3018690"/>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sp>
        <p:nvSpPr>
          <p:cNvPr id="705" name="Google Shape;705;p56"/>
          <p:cNvSpPr txBox="1">
            <a:spLocks noGrp="1"/>
          </p:cNvSpPr>
          <p:nvPr>
            <p:ph type="subTitle" idx="3"/>
          </p:nvPr>
        </p:nvSpPr>
        <p:spPr>
          <a:xfrm>
            <a:off x="6140075" y="3639668"/>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sp>
        <p:nvSpPr>
          <p:cNvPr id="706" name="Google Shape;706;p56"/>
          <p:cNvSpPr txBox="1">
            <a:spLocks noGrp="1"/>
          </p:cNvSpPr>
          <p:nvPr>
            <p:ph type="subTitle" idx="4"/>
          </p:nvPr>
        </p:nvSpPr>
        <p:spPr>
          <a:xfrm>
            <a:off x="6140075" y="4260645"/>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sp>
        <p:nvSpPr>
          <p:cNvPr id="707" name="Google Shape;707;p56"/>
          <p:cNvSpPr txBox="1">
            <a:spLocks noGrp="1"/>
          </p:cNvSpPr>
          <p:nvPr>
            <p:ph type="subTitle" idx="5"/>
          </p:nvPr>
        </p:nvSpPr>
        <p:spPr>
          <a:xfrm>
            <a:off x="6140075" y="5502600"/>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pic>
        <p:nvPicPr>
          <p:cNvPr id="708" name="Google Shape;708;p56"/>
          <p:cNvPicPr preferRelativeResize="0"/>
          <p:nvPr/>
        </p:nvPicPr>
        <p:blipFill rotWithShape="1">
          <a:blip r:embed="rId7">
            <a:alphaModFix/>
          </a:blip>
          <a:srcRect/>
          <a:stretch/>
        </p:blipFill>
        <p:spPr>
          <a:xfrm>
            <a:off x="5715468" y="5528104"/>
            <a:ext cx="300900" cy="300900"/>
          </a:xfrm>
          <a:prstGeom prst="rect">
            <a:avLst/>
          </a:prstGeom>
          <a:noFill/>
          <a:ln>
            <a:noFill/>
          </a:ln>
        </p:spPr>
      </p:pic>
      <p:grpSp>
        <p:nvGrpSpPr>
          <p:cNvPr id="709" name="Google Shape;709;p56"/>
          <p:cNvGrpSpPr/>
          <p:nvPr/>
        </p:nvGrpSpPr>
        <p:grpSpPr>
          <a:xfrm>
            <a:off x="11648099" y="272519"/>
            <a:ext cx="245452" cy="242128"/>
            <a:chOff x="266542" y="6326171"/>
            <a:chExt cx="245428" cy="242128"/>
          </a:xfrm>
        </p:grpSpPr>
        <p:sp>
          <p:nvSpPr>
            <p:cNvPr id="710" name="Google Shape;710;p5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11" name="Google Shape;711;p5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12" name="Google Shape;712;p5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13" name="Google Shape;713;p5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14" name="Google Shape;714;p5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15" name="Google Shape;715;p5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716" name="Google Shape;716;p56"/>
          <p:cNvSpPr txBox="1">
            <a:spLocks noGrp="1"/>
          </p:cNvSpPr>
          <p:nvPr>
            <p:ph type="subTitle" idx="6"/>
          </p:nvPr>
        </p:nvSpPr>
        <p:spPr>
          <a:xfrm>
            <a:off x="6140075" y="4881623"/>
            <a:ext cx="4877400" cy="351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Font typeface="Inter"/>
              <a:buNone/>
              <a:defRPr sz="1100"/>
            </a:lvl6pPr>
            <a:lvl7pPr lvl="6" algn="l">
              <a:lnSpc>
                <a:spcPct val="100000"/>
              </a:lnSpc>
              <a:spcBef>
                <a:spcPts val="0"/>
              </a:spcBef>
              <a:spcAft>
                <a:spcPts val="0"/>
              </a:spcAft>
              <a:buSzPts val="1100"/>
              <a:buFont typeface="Inter"/>
              <a:buNone/>
              <a:defRPr sz="1100"/>
            </a:lvl7pPr>
            <a:lvl8pPr lvl="7" algn="l">
              <a:lnSpc>
                <a:spcPct val="100000"/>
              </a:lnSpc>
              <a:spcBef>
                <a:spcPts val="0"/>
              </a:spcBef>
              <a:spcAft>
                <a:spcPts val="0"/>
              </a:spcAft>
              <a:buSzPts val="1100"/>
              <a:buFont typeface="Inter"/>
              <a:buNone/>
              <a:defRPr sz="1100"/>
            </a:lvl8pPr>
            <a:lvl9pPr lvl="8" algn="l">
              <a:lnSpc>
                <a:spcPct val="100000"/>
              </a:lnSpc>
              <a:spcBef>
                <a:spcPts val="0"/>
              </a:spcBef>
              <a:spcAft>
                <a:spcPts val="0"/>
              </a:spcAft>
              <a:buSzPts val="1100"/>
              <a:buFont typeface="Inter"/>
              <a:buNone/>
              <a:defRPr sz="1100"/>
            </a:lvl9pPr>
          </a:lstStyle>
          <a:p>
            <a:endParaRPr/>
          </a:p>
        </p:txBody>
      </p:sp>
      <p:sp>
        <p:nvSpPr>
          <p:cNvPr id="717" name="Google Shape;717;p5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pic>
        <p:nvPicPr>
          <p:cNvPr id="718" name="Google Shape;718;p56"/>
          <p:cNvPicPr preferRelativeResize="0"/>
          <p:nvPr/>
        </p:nvPicPr>
        <p:blipFill rotWithShape="1">
          <a:blip r:embed="rId8">
            <a:alphaModFix/>
          </a:blip>
          <a:srcRect/>
          <a:stretch/>
        </p:blipFill>
        <p:spPr>
          <a:xfrm flipH="1">
            <a:off x="1061536" y="1692575"/>
            <a:ext cx="3844497" cy="38445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con slide 1">
  <p:cSld name="Icon slide 1">
    <p:bg>
      <p:bgPr>
        <a:solidFill>
          <a:schemeClr val="accent3"/>
        </a:solidFill>
        <a:effectLst/>
      </p:bgPr>
    </p:bg>
    <p:spTree>
      <p:nvGrpSpPr>
        <p:cNvPr id="1" name="Shape 719"/>
        <p:cNvGrpSpPr/>
        <p:nvPr/>
      </p:nvGrpSpPr>
      <p:grpSpPr>
        <a:xfrm>
          <a:off x="0" y="0"/>
          <a:ext cx="0" cy="0"/>
          <a:chOff x="0" y="0"/>
          <a:chExt cx="0" cy="0"/>
        </a:xfrm>
      </p:grpSpPr>
      <p:sp>
        <p:nvSpPr>
          <p:cNvPr id="720" name="Google Shape;720;p57"/>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721" name="Google Shape;721;p57"/>
          <p:cNvSpPr>
            <a:spLocks noGrp="1"/>
          </p:cNvSpPr>
          <p:nvPr>
            <p:ph type="body" idx="1"/>
          </p:nvPr>
        </p:nvSpPr>
        <p:spPr>
          <a:xfrm>
            <a:off x="5501230" y="692151"/>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722" name="Google Shape;722;p57"/>
          <p:cNvSpPr>
            <a:spLocks noGrp="1"/>
          </p:cNvSpPr>
          <p:nvPr>
            <p:ph type="body" idx="2"/>
          </p:nvPr>
        </p:nvSpPr>
        <p:spPr>
          <a:xfrm>
            <a:off x="8866107" y="692151"/>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723" name="Google Shape;723;p57"/>
          <p:cNvSpPr>
            <a:spLocks noGrp="1"/>
          </p:cNvSpPr>
          <p:nvPr>
            <p:ph type="body" idx="3"/>
          </p:nvPr>
        </p:nvSpPr>
        <p:spPr>
          <a:xfrm>
            <a:off x="5501230" y="3771394"/>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724" name="Google Shape;724;p57"/>
          <p:cNvSpPr>
            <a:spLocks noGrp="1"/>
          </p:cNvSpPr>
          <p:nvPr>
            <p:ph type="body" idx="4"/>
          </p:nvPr>
        </p:nvSpPr>
        <p:spPr>
          <a:xfrm>
            <a:off x="8866107" y="3771394"/>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725" name="Google Shape;725;p57"/>
          <p:cNvGrpSpPr/>
          <p:nvPr/>
        </p:nvGrpSpPr>
        <p:grpSpPr>
          <a:xfrm>
            <a:off x="11648099" y="272519"/>
            <a:ext cx="245452" cy="242128"/>
            <a:chOff x="266542" y="6326171"/>
            <a:chExt cx="245428" cy="242128"/>
          </a:xfrm>
        </p:grpSpPr>
        <p:sp>
          <p:nvSpPr>
            <p:cNvPr id="726" name="Google Shape;726;p5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27" name="Google Shape;727;p5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28" name="Google Shape;728;p5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29" name="Google Shape;729;p5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30" name="Google Shape;730;p5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31" name="Google Shape;731;p5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732" name="Google Shape;732;p5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733" name="Google Shape;733;p57"/>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200"/>
              <a:buFont typeface="Didact Gothic"/>
              <a:buNone/>
              <a:defRPr sz="32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734" name="Google Shape;734;p57"/>
          <p:cNvGrpSpPr/>
          <p:nvPr/>
        </p:nvGrpSpPr>
        <p:grpSpPr>
          <a:xfrm>
            <a:off x="869909" y="3731999"/>
            <a:ext cx="213635" cy="274936"/>
            <a:chOff x="5720871" y="1880536"/>
            <a:chExt cx="375128" cy="482767"/>
          </a:xfrm>
        </p:grpSpPr>
        <p:sp>
          <p:nvSpPr>
            <p:cNvPr id="735" name="Google Shape;735;p57"/>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lt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736" name="Google Shape;736;p5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lt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737" name="Google Shape;737;p5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738" name="Google Shape;738;p57"/>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800"/>
              <a:buNone/>
              <a:defRPr sz="800">
                <a:solidFill>
                  <a:schemeClr val="lt1"/>
                </a:solidFill>
              </a:defRPr>
            </a:lvl1pPr>
            <a:lvl2pPr lvl="1" algn="l">
              <a:lnSpc>
                <a:spcPct val="100000"/>
              </a:lnSpc>
              <a:spcBef>
                <a:spcPts val="0"/>
              </a:spcBef>
              <a:spcAft>
                <a:spcPts val="0"/>
              </a:spcAft>
              <a:buClr>
                <a:schemeClr val="lt1"/>
              </a:buClr>
              <a:buSzPts val="800"/>
              <a:buNone/>
              <a:defRPr sz="800">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800"/>
              <a:buNone/>
              <a:defRPr sz="800">
                <a:solidFill>
                  <a:schemeClr val="lt1"/>
                </a:solidFill>
              </a:defRPr>
            </a:lvl4pPr>
            <a:lvl5pPr lvl="4" algn="l">
              <a:lnSpc>
                <a:spcPct val="100000"/>
              </a:lnSpc>
              <a:spcBef>
                <a:spcPts val="0"/>
              </a:spcBef>
              <a:spcAft>
                <a:spcPts val="0"/>
              </a:spcAft>
              <a:buClr>
                <a:schemeClr val="lt1"/>
              </a:buClr>
              <a:buSzPts val="800"/>
              <a:buNone/>
              <a:defRPr sz="800">
                <a:solidFill>
                  <a:schemeClr val="lt1"/>
                </a:solidFill>
              </a:defRPr>
            </a:lvl5pPr>
            <a:lvl6pPr lvl="5" algn="l">
              <a:lnSpc>
                <a:spcPct val="100000"/>
              </a:lnSpc>
              <a:spcBef>
                <a:spcPts val="0"/>
              </a:spcBef>
              <a:spcAft>
                <a:spcPts val="0"/>
              </a:spcAft>
              <a:buClr>
                <a:schemeClr val="lt1"/>
              </a:buClr>
              <a:buSzPts val="800"/>
              <a:buFont typeface="Inter"/>
              <a:buNone/>
              <a:defRPr sz="800">
                <a:solidFill>
                  <a:schemeClr val="lt1"/>
                </a:solidFill>
              </a:defRPr>
            </a:lvl6pPr>
            <a:lvl7pPr lvl="6" algn="l">
              <a:lnSpc>
                <a:spcPct val="100000"/>
              </a:lnSpc>
              <a:spcBef>
                <a:spcPts val="0"/>
              </a:spcBef>
              <a:spcAft>
                <a:spcPts val="0"/>
              </a:spcAft>
              <a:buClr>
                <a:schemeClr val="lt1"/>
              </a:buClr>
              <a:buSzPts val="800"/>
              <a:buFont typeface="Inter"/>
              <a:buNone/>
              <a:defRPr sz="800">
                <a:solidFill>
                  <a:schemeClr val="lt1"/>
                </a:solidFill>
              </a:defRPr>
            </a:lvl7pPr>
            <a:lvl8pPr lvl="7" algn="l">
              <a:lnSpc>
                <a:spcPct val="100000"/>
              </a:lnSpc>
              <a:spcBef>
                <a:spcPts val="0"/>
              </a:spcBef>
              <a:spcAft>
                <a:spcPts val="0"/>
              </a:spcAft>
              <a:buClr>
                <a:schemeClr val="lt1"/>
              </a:buClr>
              <a:buSzPts val="800"/>
              <a:buFont typeface="Inter"/>
              <a:buNone/>
              <a:defRPr sz="800">
                <a:solidFill>
                  <a:schemeClr val="lt1"/>
                </a:solidFill>
              </a:defRPr>
            </a:lvl8pPr>
            <a:lvl9pPr lvl="8" algn="l">
              <a:lnSpc>
                <a:spcPct val="100000"/>
              </a:lnSpc>
              <a:spcBef>
                <a:spcPts val="0"/>
              </a:spcBef>
              <a:spcAft>
                <a:spcPts val="0"/>
              </a:spcAft>
              <a:buClr>
                <a:schemeClr val="lt1"/>
              </a:buClr>
              <a:buSzPts val="800"/>
              <a:buFont typeface="Inter"/>
              <a:buNone/>
              <a:defRPr sz="800">
                <a:solidFill>
                  <a:schemeClr val="lt1"/>
                </a:solidFill>
              </a:defRPr>
            </a:lvl9pPr>
          </a:lstStyle>
          <a:p>
            <a:endParaRPr/>
          </a:p>
        </p:txBody>
      </p:sp>
      <p:sp>
        <p:nvSpPr>
          <p:cNvPr id="739" name="Google Shape;739;p57"/>
          <p:cNvSpPr txBox="1">
            <a:spLocks noGrp="1"/>
          </p:cNvSpPr>
          <p:nvPr>
            <p:ph type="subTitle" idx="6"/>
          </p:nvPr>
        </p:nvSpPr>
        <p:spPr>
          <a:xfrm>
            <a:off x="6265875" y="701550"/>
            <a:ext cx="17226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740" name="Google Shape;740;p57"/>
          <p:cNvSpPr txBox="1">
            <a:spLocks noGrp="1"/>
          </p:cNvSpPr>
          <p:nvPr>
            <p:ph type="body" idx="7"/>
          </p:nvPr>
        </p:nvSpPr>
        <p:spPr>
          <a:xfrm>
            <a:off x="5502050" y="1456725"/>
            <a:ext cx="2486400" cy="16299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41" name="Google Shape;741;p57"/>
          <p:cNvSpPr txBox="1">
            <a:spLocks noGrp="1"/>
          </p:cNvSpPr>
          <p:nvPr>
            <p:ph type="subTitle" idx="8"/>
          </p:nvPr>
        </p:nvSpPr>
        <p:spPr>
          <a:xfrm>
            <a:off x="6265875" y="3771400"/>
            <a:ext cx="17226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742" name="Google Shape;742;p57"/>
          <p:cNvSpPr txBox="1">
            <a:spLocks noGrp="1"/>
          </p:cNvSpPr>
          <p:nvPr>
            <p:ph type="body" idx="9"/>
          </p:nvPr>
        </p:nvSpPr>
        <p:spPr>
          <a:xfrm>
            <a:off x="5502050" y="4526575"/>
            <a:ext cx="2486400" cy="16299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43" name="Google Shape;743;p57"/>
          <p:cNvSpPr txBox="1">
            <a:spLocks noGrp="1"/>
          </p:cNvSpPr>
          <p:nvPr>
            <p:ph type="subTitle" idx="13"/>
          </p:nvPr>
        </p:nvSpPr>
        <p:spPr>
          <a:xfrm>
            <a:off x="9629925" y="701550"/>
            <a:ext cx="17226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744" name="Google Shape;744;p57"/>
          <p:cNvSpPr txBox="1">
            <a:spLocks noGrp="1"/>
          </p:cNvSpPr>
          <p:nvPr>
            <p:ph type="body" idx="14"/>
          </p:nvPr>
        </p:nvSpPr>
        <p:spPr>
          <a:xfrm>
            <a:off x="8866100" y="1456725"/>
            <a:ext cx="2486400" cy="16299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45" name="Google Shape;745;p57"/>
          <p:cNvSpPr txBox="1">
            <a:spLocks noGrp="1"/>
          </p:cNvSpPr>
          <p:nvPr>
            <p:ph type="subTitle" idx="15"/>
          </p:nvPr>
        </p:nvSpPr>
        <p:spPr>
          <a:xfrm>
            <a:off x="9629925" y="3771400"/>
            <a:ext cx="1722600" cy="57690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algn="l">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746" name="Google Shape;746;p57"/>
          <p:cNvSpPr txBox="1">
            <a:spLocks noGrp="1"/>
          </p:cNvSpPr>
          <p:nvPr>
            <p:ph type="body" idx="16"/>
          </p:nvPr>
        </p:nvSpPr>
        <p:spPr>
          <a:xfrm>
            <a:off x="8866100" y="4526575"/>
            <a:ext cx="2486400" cy="16299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47" name="Google Shape;747;p57"/>
          <p:cNvSpPr txBox="1">
            <a:spLocks noGrp="1"/>
          </p:cNvSpPr>
          <p:nvPr>
            <p:ph type="subTitle" idx="17"/>
          </p:nvPr>
        </p:nvSpPr>
        <p:spPr>
          <a:xfrm>
            <a:off x="1231350" y="3848575"/>
            <a:ext cx="3059100" cy="647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l">
              <a:lnSpc>
                <a:spcPct val="100000"/>
              </a:lnSpc>
              <a:spcBef>
                <a:spcPts val="0"/>
              </a:spcBef>
              <a:spcAft>
                <a:spcPts val="0"/>
              </a:spcAft>
              <a:buClr>
                <a:schemeClr val="lt1"/>
              </a:buClr>
              <a:buSzPts val="1200"/>
              <a:buFont typeface="Didact Gothic"/>
              <a:buNone/>
              <a:defRPr sz="1200">
                <a:solidFill>
                  <a:schemeClr val="lt1"/>
                </a:solidFill>
                <a:latin typeface="Didact Gothic"/>
                <a:ea typeface="Didact Gothic"/>
                <a:cs typeface="Didact Gothic"/>
                <a:sym typeface="Didact Gothic"/>
              </a:defRPr>
            </a:lvl2pPr>
            <a:lvl3pPr lvl="2" algn="l">
              <a:lnSpc>
                <a:spcPct val="100000"/>
              </a:lnSpc>
              <a:spcBef>
                <a:spcPts val="0"/>
              </a:spcBef>
              <a:spcAft>
                <a:spcPts val="0"/>
              </a:spcAft>
              <a:buClr>
                <a:schemeClr val="lt1"/>
              </a:buClr>
              <a:buSzPts val="1100"/>
              <a:buFont typeface="Didact Gothic"/>
              <a:buNone/>
              <a:defRPr sz="1100">
                <a:solidFill>
                  <a:schemeClr val="lt1"/>
                </a:solidFill>
                <a:latin typeface="Didact Gothic"/>
                <a:ea typeface="Didact Gothic"/>
                <a:cs typeface="Didact Gothic"/>
                <a:sym typeface="Didact Gothic"/>
              </a:defRPr>
            </a:lvl3pPr>
            <a:lvl4pPr lvl="3" algn="l">
              <a:lnSpc>
                <a:spcPct val="100000"/>
              </a:lnSpc>
              <a:spcBef>
                <a:spcPts val="0"/>
              </a:spcBef>
              <a:spcAft>
                <a:spcPts val="0"/>
              </a:spcAft>
              <a:buClr>
                <a:schemeClr val="lt1"/>
              </a:buClr>
              <a:buSzPts val="1000"/>
              <a:buFont typeface="Didact Gothic"/>
              <a:buNone/>
              <a:defRPr sz="1000">
                <a:solidFill>
                  <a:schemeClr val="lt1"/>
                </a:solidFill>
                <a:latin typeface="Didact Gothic"/>
                <a:ea typeface="Didact Gothic"/>
                <a:cs typeface="Didact Gothic"/>
                <a:sym typeface="Didact Gothic"/>
              </a:defRPr>
            </a:lvl4pPr>
            <a:lvl5pPr lvl="4" algn="l">
              <a:lnSpc>
                <a:spcPct val="100000"/>
              </a:lnSpc>
              <a:spcBef>
                <a:spcPts val="0"/>
              </a:spcBef>
              <a:spcAft>
                <a:spcPts val="0"/>
              </a:spcAft>
              <a:buClr>
                <a:schemeClr val="lt1"/>
              </a:buClr>
              <a:buSzPts val="1000"/>
              <a:buFont typeface="Didact Gothic"/>
              <a:buNone/>
              <a:defRPr sz="1000">
                <a:solidFill>
                  <a:schemeClr val="lt1"/>
                </a:solidFill>
                <a:latin typeface="Didact Gothic"/>
                <a:ea typeface="Didact Gothic"/>
                <a:cs typeface="Didact Gothic"/>
                <a:sym typeface="Didact Gothic"/>
              </a:defRPr>
            </a:lvl5pPr>
            <a:lvl6pPr lvl="5" algn="l">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6pPr>
            <a:lvl7pPr lvl="6" algn="l">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7pPr>
            <a:lvl8pPr lvl="7" algn="l">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8pPr>
            <a:lvl9pPr lvl="8" algn="l">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slide 6">
  <p:cSld name="Text slide 6">
    <p:bg>
      <p:bgPr>
        <a:solidFill>
          <a:schemeClr val="dk2"/>
        </a:solidFill>
        <a:effectLst/>
      </p:bgPr>
    </p:bg>
    <p:spTree>
      <p:nvGrpSpPr>
        <p:cNvPr id="1" name="Shape 748"/>
        <p:cNvGrpSpPr/>
        <p:nvPr/>
      </p:nvGrpSpPr>
      <p:grpSpPr>
        <a:xfrm>
          <a:off x="0" y="0"/>
          <a:ext cx="0" cy="0"/>
          <a:chOff x="0" y="0"/>
          <a:chExt cx="0" cy="0"/>
        </a:xfrm>
      </p:grpSpPr>
      <p:sp>
        <p:nvSpPr>
          <p:cNvPr id="749" name="Google Shape;749;p58"/>
          <p:cNvSpPr/>
          <p:nvPr/>
        </p:nvSpPr>
        <p:spPr>
          <a:xfrm flipH="1">
            <a:off x="8133899" y="0"/>
            <a:ext cx="4059300" cy="6858000"/>
          </a:xfrm>
          <a:prstGeom prst="rect">
            <a:avLst/>
          </a:prstGeom>
          <a:solidFill>
            <a:schemeClr val="lt1"/>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grpSp>
        <p:nvGrpSpPr>
          <p:cNvPr id="750" name="Google Shape;750;p58"/>
          <p:cNvGrpSpPr/>
          <p:nvPr/>
        </p:nvGrpSpPr>
        <p:grpSpPr>
          <a:xfrm>
            <a:off x="11648099" y="272519"/>
            <a:ext cx="245452" cy="242128"/>
            <a:chOff x="266542" y="6326171"/>
            <a:chExt cx="245428" cy="242128"/>
          </a:xfrm>
        </p:grpSpPr>
        <p:sp>
          <p:nvSpPr>
            <p:cNvPr id="751" name="Google Shape;751;p5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52" name="Google Shape;752;p5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53" name="Google Shape;753;p5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54" name="Google Shape;754;p5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55" name="Google Shape;755;p5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56" name="Google Shape;756;p5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757" name="Google Shape;757;p5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758" name="Google Shape;758;p58"/>
          <p:cNvSpPr txBox="1">
            <a:spLocks noGrp="1"/>
          </p:cNvSpPr>
          <p:nvPr>
            <p:ph type="title"/>
          </p:nvPr>
        </p:nvSpPr>
        <p:spPr>
          <a:xfrm>
            <a:off x="281016" y="646769"/>
            <a:ext cx="78528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759" name="Google Shape;759;p5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760" name="Google Shape;760;p58"/>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761" name="Google Shape;761;p58"/>
          <p:cNvSpPr txBox="1">
            <a:spLocks noGrp="1"/>
          </p:cNvSpPr>
          <p:nvPr>
            <p:ph type="subTitle" idx="2"/>
          </p:nvPr>
        </p:nvSpPr>
        <p:spPr>
          <a:xfrm>
            <a:off x="839875" y="1926575"/>
            <a:ext cx="6514200" cy="565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2pPr>
            <a:lvl3pPr lvl="2"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3pPr>
            <a:lvl4pPr lvl="3"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4pPr>
            <a:lvl5pPr lvl="4"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5pPr>
            <a:lvl6pPr lvl="5"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6pPr>
            <a:lvl7pPr lvl="6"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7pPr>
            <a:lvl8pPr lvl="7"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8pPr>
            <a:lvl9pPr lvl="8"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9pPr>
          </a:lstStyle>
          <a:p>
            <a:endParaRPr/>
          </a:p>
        </p:txBody>
      </p:sp>
      <p:sp>
        <p:nvSpPr>
          <p:cNvPr id="762" name="Google Shape;762;p58"/>
          <p:cNvSpPr txBox="1">
            <a:spLocks noGrp="1"/>
          </p:cNvSpPr>
          <p:nvPr>
            <p:ph type="body" idx="3"/>
          </p:nvPr>
        </p:nvSpPr>
        <p:spPr>
          <a:xfrm>
            <a:off x="839875" y="2885550"/>
            <a:ext cx="6514200" cy="3210300"/>
          </a:xfrm>
          <a:prstGeom prst="rect">
            <a:avLst/>
          </a:prstGeom>
          <a:noFill/>
          <a:ln>
            <a:noFill/>
          </a:ln>
        </p:spPr>
        <p:txBody>
          <a:bodyPr spcFirstLastPara="1" wrap="square" lIns="0" tIns="0" rIns="0" bIns="0" anchor="t" anchorCtr="0">
            <a:noAutofit/>
          </a:bodyPr>
          <a:lstStyle>
            <a:lvl1pPr marL="457200" lvl="0" indent="-323850" algn="l">
              <a:lnSpc>
                <a:spcPct val="140000"/>
              </a:lnSpc>
              <a:spcBef>
                <a:spcPts val="0"/>
              </a:spcBef>
              <a:spcAft>
                <a:spcPts val="0"/>
              </a:spcAft>
              <a:buSzPts val="1500"/>
              <a:buChar char="→"/>
              <a:defRPr sz="1500"/>
            </a:lvl1pPr>
            <a:lvl2pPr marL="914400" lvl="1" indent="-323850" algn="l">
              <a:lnSpc>
                <a:spcPct val="140000"/>
              </a:lnSpc>
              <a:spcBef>
                <a:spcPts val="0"/>
              </a:spcBef>
              <a:spcAft>
                <a:spcPts val="0"/>
              </a:spcAft>
              <a:buSzPts val="1500"/>
              <a:buChar char="→"/>
              <a:defRPr sz="1500"/>
            </a:lvl2pPr>
            <a:lvl3pPr marL="1371600" lvl="2" indent="-323850" algn="l">
              <a:lnSpc>
                <a:spcPct val="140000"/>
              </a:lnSpc>
              <a:spcBef>
                <a:spcPts val="0"/>
              </a:spcBef>
              <a:spcAft>
                <a:spcPts val="0"/>
              </a:spcAft>
              <a:buSzPts val="1500"/>
              <a:buChar char="→"/>
              <a:defRPr sz="1500"/>
            </a:lvl3pPr>
            <a:lvl4pPr marL="1828800" lvl="3" indent="-323850" algn="l">
              <a:lnSpc>
                <a:spcPct val="140000"/>
              </a:lnSpc>
              <a:spcBef>
                <a:spcPts val="0"/>
              </a:spcBef>
              <a:spcAft>
                <a:spcPts val="0"/>
              </a:spcAft>
              <a:buSzPts val="1500"/>
              <a:buChar char="→"/>
              <a:defRPr sz="1500"/>
            </a:lvl4pPr>
            <a:lvl5pPr marL="2286000" lvl="4" indent="-323850" algn="l">
              <a:lnSpc>
                <a:spcPct val="140000"/>
              </a:lnSpc>
              <a:spcBef>
                <a:spcPts val="0"/>
              </a:spcBef>
              <a:spcAft>
                <a:spcPts val="0"/>
              </a:spcAft>
              <a:buSzPts val="1500"/>
              <a:buChar char="→"/>
              <a:defRPr sz="15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63" name="Google Shape;763;p58"/>
          <p:cNvSpPr txBox="1">
            <a:spLocks noGrp="1"/>
          </p:cNvSpPr>
          <p:nvPr>
            <p:ph type="subTitle" idx="4"/>
          </p:nvPr>
        </p:nvSpPr>
        <p:spPr>
          <a:xfrm>
            <a:off x="9047500" y="936125"/>
            <a:ext cx="2263500" cy="565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1pPr>
            <a:lvl2pPr lvl="1"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2pPr>
            <a:lvl3pPr lvl="2"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3pPr>
            <a:lvl4pPr lvl="3"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4pPr>
            <a:lvl5pPr lvl="4"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5pPr>
            <a:lvl6pPr lvl="5"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6pPr>
            <a:lvl7pPr lvl="6"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7pPr>
            <a:lvl8pPr lvl="7"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8pPr>
            <a:lvl9pPr lvl="8"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9pPr>
          </a:lstStyle>
          <a:p>
            <a:endParaRPr/>
          </a:p>
        </p:txBody>
      </p:sp>
      <p:sp>
        <p:nvSpPr>
          <p:cNvPr id="764" name="Google Shape;764;p58"/>
          <p:cNvSpPr txBox="1">
            <a:spLocks noGrp="1"/>
          </p:cNvSpPr>
          <p:nvPr>
            <p:ph type="subTitle" idx="5"/>
          </p:nvPr>
        </p:nvSpPr>
        <p:spPr>
          <a:xfrm>
            <a:off x="9047500" y="1487975"/>
            <a:ext cx="2263500" cy="211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1pPr>
            <a:lvl2pPr lvl="1"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2pPr>
            <a:lvl3pPr lvl="2"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3pPr>
            <a:lvl4pPr lvl="3"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4pPr>
            <a:lvl5pPr lvl="4"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5pPr>
            <a:lvl6pPr lvl="5"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6pPr>
            <a:lvl7pPr lvl="6"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7pPr>
            <a:lvl8pPr lvl="7"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8pPr>
            <a:lvl9pPr lvl="8"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9pPr>
          </a:lstStyle>
          <a:p>
            <a:endParaRPr/>
          </a:p>
        </p:txBody>
      </p:sp>
      <p:sp>
        <p:nvSpPr>
          <p:cNvPr id="765" name="Google Shape;765;p58"/>
          <p:cNvSpPr txBox="1">
            <a:spLocks noGrp="1"/>
          </p:cNvSpPr>
          <p:nvPr>
            <p:ph type="subTitle" idx="6"/>
          </p:nvPr>
        </p:nvSpPr>
        <p:spPr>
          <a:xfrm>
            <a:off x="9047500" y="2726300"/>
            <a:ext cx="2263500" cy="565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1pPr>
            <a:lvl2pPr lvl="1"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2pPr>
            <a:lvl3pPr lvl="2"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3pPr>
            <a:lvl4pPr lvl="3"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4pPr>
            <a:lvl5pPr lvl="4"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5pPr>
            <a:lvl6pPr lvl="5"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6pPr>
            <a:lvl7pPr lvl="6"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7pPr>
            <a:lvl8pPr lvl="7"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8pPr>
            <a:lvl9pPr lvl="8"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9pPr>
          </a:lstStyle>
          <a:p>
            <a:endParaRPr/>
          </a:p>
        </p:txBody>
      </p:sp>
      <p:sp>
        <p:nvSpPr>
          <p:cNvPr id="766" name="Google Shape;766;p58"/>
          <p:cNvSpPr txBox="1">
            <a:spLocks noGrp="1"/>
          </p:cNvSpPr>
          <p:nvPr>
            <p:ph type="subTitle" idx="7"/>
          </p:nvPr>
        </p:nvSpPr>
        <p:spPr>
          <a:xfrm>
            <a:off x="9047500" y="3278150"/>
            <a:ext cx="2263500" cy="211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1pPr>
            <a:lvl2pPr lvl="1"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2pPr>
            <a:lvl3pPr lvl="2"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3pPr>
            <a:lvl4pPr lvl="3"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4pPr>
            <a:lvl5pPr lvl="4"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5pPr>
            <a:lvl6pPr lvl="5"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6pPr>
            <a:lvl7pPr lvl="6"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7pPr>
            <a:lvl8pPr lvl="7"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8pPr>
            <a:lvl9pPr lvl="8"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9pPr>
          </a:lstStyle>
          <a:p>
            <a:endParaRPr/>
          </a:p>
        </p:txBody>
      </p:sp>
      <p:sp>
        <p:nvSpPr>
          <p:cNvPr id="767" name="Google Shape;767;p58"/>
          <p:cNvSpPr txBox="1">
            <a:spLocks noGrp="1"/>
          </p:cNvSpPr>
          <p:nvPr>
            <p:ph type="subTitle" idx="8"/>
          </p:nvPr>
        </p:nvSpPr>
        <p:spPr>
          <a:xfrm>
            <a:off x="9047500" y="4536325"/>
            <a:ext cx="2263500" cy="565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1pPr>
            <a:lvl2pPr lvl="1"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2pPr>
            <a:lvl3pPr lvl="2"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3pPr>
            <a:lvl4pPr lvl="3"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4pPr>
            <a:lvl5pPr lvl="4"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5pPr>
            <a:lvl6pPr lvl="5"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6pPr>
            <a:lvl7pPr lvl="6"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7pPr>
            <a:lvl8pPr lvl="7"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8pPr>
            <a:lvl9pPr lvl="8" algn="l">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9pPr>
          </a:lstStyle>
          <a:p>
            <a:endParaRPr/>
          </a:p>
        </p:txBody>
      </p:sp>
      <p:sp>
        <p:nvSpPr>
          <p:cNvPr id="768" name="Google Shape;768;p58"/>
          <p:cNvSpPr txBox="1">
            <a:spLocks noGrp="1"/>
          </p:cNvSpPr>
          <p:nvPr>
            <p:ph type="subTitle" idx="9"/>
          </p:nvPr>
        </p:nvSpPr>
        <p:spPr>
          <a:xfrm>
            <a:off x="9047500" y="5088175"/>
            <a:ext cx="2263500" cy="211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1pPr>
            <a:lvl2pPr lvl="1"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2pPr>
            <a:lvl3pPr lvl="2"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3pPr>
            <a:lvl4pPr lvl="3"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4pPr>
            <a:lvl5pPr lvl="4"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5pPr>
            <a:lvl6pPr lvl="5"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6pPr>
            <a:lvl7pPr lvl="6"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7pPr>
            <a:lvl8pPr lvl="7"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8pPr>
            <a:lvl9pPr lvl="8" algn="l">
              <a:lnSpc>
                <a:spcPct val="100000"/>
              </a:lnSpc>
              <a:spcBef>
                <a:spcPts val="0"/>
              </a:spcBef>
              <a:spcAft>
                <a:spcPts val="0"/>
              </a:spcAft>
              <a:buSzPts val="1300"/>
              <a:buFont typeface="Inter Medium"/>
              <a:buNone/>
              <a:defRPr sz="1300">
                <a:latin typeface="Inter Medium"/>
                <a:ea typeface="Inter Medium"/>
                <a:cs typeface="Inter Medium"/>
                <a:sym typeface="Inter Medium"/>
              </a:defRPr>
            </a:lvl9pPr>
          </a:lstStyle>
          <a:p>
            <a:endParaRPr/>
          </a:p>
        </p:txBody>
      </p:sp>
      <p:sp>
        <p:nvSpPr>
          <p:cNvPr id="769" name="Google Shape;769;p58"/>
          <p:cNvSpPr txBox="1">
            <a:spLocks noGrp="1"/>
          </p:cNvSpPr>
          <p:nvPr>
            <p:ph type="subTitle" idx="13"/>
          </p:nvPr>
        </p:nvSpPr>
        <p:spPr>
          <a:xfrm>
            <a:off x="839875" y="1145375"/>
            <a:ext cx="72939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770" name="Google Shape;770;p58"/>
          <p:cNvSpPr txBox="1">
            <a:spLocks noGrp="1"/>
          </p:cNvSpPr>
          <p:nvPr>
            <p:ph type="body" idx="14"/>
          </p:nvPr>
        </p:nvSpPr>
        <p:spPr>
          <a:xfrm>
            <a:off x="9047500" y="1787275"/>
            <a:ext cx="2263500" cy="724500"/>
          </a:xfrm>
          <a:prstGeom prst="rect">
            <a:avLst/>
          </a:prstGeom>
          <a:noFill/>
          <a:ln>
            <a:noFill/>
          </a:ln>
        </p:spPr>
        <p:txBody>
          <a:bodyPr spcFirstLastPara="1" wrap="square" lIns="0" tIns="0" rIns="0" bIns="0" anchor="t"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771" name="Google Shape;771;p58"/>
          <p:cNvSpPr txBox="1">
            <a:spLocks noGrp="1"/>
          </p:cNvSpPr>
          <p:nvPr>
            <p:ph type="body" idx="15"/>
          </p:nvPr>
        </p:nvSpPr>
        <p:spPr>
          <a:xfrm>
            <a:off x="9047500" y="3587375"/>
            <a:ext cx="2263500" cy="724500"/>
          </a:xfrm>
          <a:prstGeom prst="rect">
            <a:avLst/>
          </a:prstGeom>
          <a:noFill/>
          <a:ln>
            <a:noFill/>
          </a:ln>
        </p:spPr>
        <p:txBody>
          <a:bodyPr spcFirstLastPara="1" wrap="square" lIns="0" tIns="0" rIns="0" bIns="0" anchor="t"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772" name="Google Shape;772;p58"/>
          <p:cNvSpPr txBox="1">
            <a:spLocks noGrp="1"/>
          </p:cNvSpPr>
          <p:nvPr>
            <p:ph type="body" idx="16"/>
          </p:nvPr>
        </p:nvSpPr>
        <p:spPr>
          <a:xfrm>
            <a:off x="9047500" y="5403675"/>
            <a:ext cx="2263500" cy="724500"/>
          </a:xfrm>
          <a:prstGeom prst="rect">
            <a:avLst/>
          </a:prstGeom>
          <a:noFill/>
          <a:ln>
            <a:noFill/>
          </a:ln>
        </p:spPr>
        <p:txBody>
          <a:bodyPr spcFirstLastPara="1" wrap="square" lIns="0" tIns="0" rIns="0" bIns="0" anchor="t"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rocess 6">
  <p:cSld name="Process 6">
    <p:bg>
      <p:bgPr>
        <a:solidFill>
          <a:schemeClr val="lt1"/>
        </a:solidFill>
        <a:effectLst/>
      </p:bgPr>
    </p:bg>
    <p:spTree>
      <p:nvGrpSpPr>
        <p:cNvPr id="1" name="Shape 773"/>
        <p:cNvGrpSpPr/>
        <p:nvPr/>
      </p:nvGrpSpPr>
      <p:grpSpPr>
        <a:xfrm>
          <a:off x="0" y="0"/>
          <a:ext cx="0" cy="0"/>
          <a:chOff x="0" y="0"/>
          <a:chExt cx="0" cy="0"/>
        </a:xfrm>
      </p:grpSpPr>
      <p:sp>
        <p:nvSpPr>
          <p:cNvPr id="774" name="Google Shape;774;p59"/>
          <p:cNvSpPr/>
          <p:nvPr/>
        </p:nvSpPr>
        <p:spPr>
          <a:xfrm>
            <a:off x="0" y="1"/>
            <a:ext cx="12193200" cy="6858000"/>
          </a:xfrm>
          <a:prstGeom prst="rect">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775" name="Google Shape;775;p5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776" name="Google Shape;776;p59"/>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777" name="Google Shape;777;p59"/>
          <p:cNvGrpSpPr/>
          <p:nvPr/>
        </p:nvGrpSpPr>
        <p:grpSpPr>
          <a:xfrm>
            <a:off x="11648099" y="272519"/>
            <a:ext cx="245452" cy="242128"/>
            <a:chOff x="266542" y="6326171"/>
            <a:chExt cx="245428" cy="242128"/>
          </a:xfrm>
        </p:grpSpPr>
        <p:sp>
          <p:nvSpPr>
            <p:cNvPr id="778" name="Google Shape;778;p5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79" name="Google Shape;779;p5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80" name="Google Shape;780;p5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81" name="Google Shape;781;p5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82" name="Google Shape;782;p5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83" name="Google Shape;783;p5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784" name="Google Shape;784;p59"/>
          <p:cNvSpPr>
            <a:spLocks noGrp="1"/>
          </p:cNvSpPr>
          <p:nvPr>
            <p:ph type="body" idx="1"/>
          </p:nvPr>
        </p:nvSpPr>
        <p:spPr>
          <a:xfrm>
            <a:off x="7620750" y="3575066"/>
            <a:ext cx="3732600" cy="2446200"/>
          </a:xfrm>
          <a:prstGeom prst="round2SameRect">
            <a:avLst>
              <a:gd name="adj1" fmla="val 0"/>
              <a:gd name="adj2" fmla="val 5680"/>
            </a:avLst>
          </a:prstGeom>
          <a:solidFill>
            <a:schemeClr val="lt1"/>
          </a:solidFill>
          <a:ln>
            <a:noFill/>
          </a:ln>
        </p:spPr>
        <p:txBody>
          <a:bodyPr spcFirstLastPara="1" wrap="square" lIns="252025" tIns="216025" rIns="252025" bIns="0" anchor="t" anchorCtr="0">
            <a:noAutofit/>
          </a:bodyPr>
          <a:lstStyle>
            <a:lvl1pPr marL="457200" lvl="0" indent="-228600" algn="l">
              <a:lnSpc>
                <a:spcPct val="140000"/>
              </a:lnSpc>
              <a:spcBef>
                <a:spcPts val="0"/>
              </a:spcBef>
              <a:spcAft>
                <a:spcPts val="0"/>
              </a:spcAft>
              <a:buClr>
                <a:schemeClr val="lt1"/>
              </a:buClr>
              <a:buSzPts val="100"/>
              <a:buNone/>
              <a:defRPr sz="100">
                <a:solidFill>
                  <a:schemeClr val="lt1"/>
                </a:solidFill>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785" name="Google Shape;785;p59"/>
          <p:cNvSpPr>
            <a:spLocks noGrp="1"/>
          </p:cNvSpPr>
          <p:nvPr>
            <p:ph type="body" idx="2"/>
          </p:nvPr>
        </p:nvSpPr>
        <p:spPr>
          <a:xfrm>
            <a:off x="7620749" y="3009900"/>
            <a:ext cx="3732600" cy="5652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252025" tIns="0" rIns="0" bIns="36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786" name="Google Shape;786;p5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787" name="Google Shape;787;p59"/>
          <p:cNvSpPr txBox="1">
            <a:spLocks noGrp="1"/>
          </p:cNvSpPr>
          <p:nvPr>
            <p:ph type="subTitle" idx="3"/>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788" name="Google Shape;788;p59"/>
          <p:cNvSpPr txBox="1">
            <a:spLocks noGrp="1"/>
          </p:cNvSpPr>
          <p:nvPr>
            <p:ph type="body" idx="4"/>
          </p:nvPr>
        </p:nvSpPr>
        <p:spPr>
          <a:xfrm>
            <a:off x="839875" y="2000250"/>
            <a:ext cx="10513500" cy="727800"/>
          </a:xfrm>
          <a:prstGeom prst="rect">
            <a:avLst/>
          </a:prstGeom>
          <a:noFill/>
          <a:ln>
            <a:noFill/>
          </a:ln>
        </p:spPr>
        <p:txBody>
          <a:bodyPr spcFirstLastPara="1" wrap="square" lIns="0" tIns="0" rIns="0" bIns="0" anchor="ctr" anchorCtr="0">
            <a:noAutofit/>
          </a:bodyPr>
          <a:lstStyle>
            <a:lvl1pPr marL="457200" lvl="0" indent="-323850" algn="l">
              <a:lnSpc>
                <a:spcPct val="140000"/>
              </a:lnSpc>
              <a:spcBef>
                <a:spcPts val="0"/>
              </a:spcBef>
              <a:spcAft>
                <a:spcPts val="0"/>
              </a:spcAft>
              <a:buSzPts val="1500"/>
              <a:buChar char="→"/>
              <a:defRPr sz="1500"/>
            </a:lvl1pPr>
            <a:lvl2pPr marL="914400" lvl="1" indent="-323850" algn="l">
              <a:lnSpc>
                <a:spcPct val="140000"/>
              </a:lnSpc>
              <a:spcBef>
                <a:spcPts val="0"/>
              </a:spcBef>
              <a:spcAft>
                <a:spcPts val="0"/>
              </a:spcAft>
              <a:buSzPts val="1500"/>
              <a:buChar char="→"/>
              <a:defRPr sz="1500"/>
            </a:lvl2pPr>
            <a:lvl3pPr marL="1371600" lvl="2" indent="-323850" algn="l">
              <a:lnSpc>
                <a:spcPct val="140000"/>
              </a:lnSpc>
              <a:spcBef>
                <a:spcPts val="0"/>
              </a:spcBef>
              <a:spcAft>
                <a:spcPts val="0"/>
              </a:spcAft>
              <a:buSzPts val="1500"/>
              <a:buChar char="→"/>
              <a:defRPr sz="1500"/>
            </a:lvl3pPr>
            <a:lvl4pPr marL="1828800" lvl="3" indent="-323850" algn="l">
              <a:lnSpc>
                <a:spcPct val="140000"/>
              </a:lnSpc>
              <a:spcBef>
                <a:spcPts val="0"/>
              </a:spcBef>
              <a:spcAft>
                <a:spcPts val="0"/>
              </a:spcAft>
              <a:buSzPts val="1500"/>
              <a:buChar char="→"/>
              <a:defRPr sz="1500"/>
            </a:lvl4pPr>
            <a:lvl5pPr marL="2286000" lvl="4" indent="-323850" algn="l">
              <a:lnSpc>
                <a:spcPct val="140000"/>
              </a:lnSpc>
              <a:spcBef>
                <a:spcPts val="0"/>
              </a:spcBef>
              <a:spcAft>
                <a:spcPts val="0"/>
              </a:spcAft>
              <a:buSzPts val="1500"/>
              <a:buChar char="→"/>
              <a:defRPr sz="15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89" name="Google Shape;789;p59"/>
          <p:cNvSpPr txBox="1">
            <a:spLocks noGrp="1"/>
          </p:cNvSpPr>
          <p:nvPr>
            <p:ph type="subTitle" idx="5"/>
          </p:nvPr>
        </p:nvSpPr>
        <p:spPr>
          <a:xfrm>
            <a:off x="839875" y="3001625"/>
            <a:ext cx="6285600" cy="442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1pPr>
            <a:lvl2pPr lvl="1"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2pPr>
            <a:lvl3pPr lvl="2"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3pPr>
            <a:lvl4pPr lvl="3"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4pPr>
            <a:lvl5pPr lvl="4"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5pPr>
            <a:lvl6pPr lvl="5"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6pPr>
            <a:lvl7pPr lvl="6"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7pPr>
            <a:lvl8pPr lvl="7"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8pPr>
            <a:lvl9pPr lvl="8" algn="l">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9pPr>
          </a:lstStyle>
          <a:p>
            <a:endParaRPr/>
          </a:p>
        </p:txBody>
      </p:sp>
      <p:sp>
        <p:nvSpPr>
          <p:cNvPr id="790" name="Google Shape;790;p59"/>
          <p:cNvSpPr txBox="1">
            <a:spLocks noGrp="1"/>
          </p:cNvSpPr>
          <p:nvPr>
            <p:ph type="body" idx="6"/>
          </p:nvPr>
        </p:nvSpPr>
        <p:spPr>
          <a:xfrm>
            <a:off x="839875" y="3840425"/>
            <a:ext cx="6285600" cy="21810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791" name="Google Shape;791;p59"/>
          <p:cNvSpPr txBox="1">
            <a:spLocks noGrp="1"/>
          </p:cNvSpPr>
          <p:nvPr>
            <p:ph type="body" idx="7"/>
          </p:nvPr>
        </p:nvSpPr>
        <p:spPr>
          <a:xfrm>
            <a:off x="7868950" y="3856950"/>
            <a:ext cx="3239400" cy="19122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792" name="Google Shape;792;p59"/>
          <p:cNvSpPr txBox="1">
            <a:spLocks noGrp="1"/>
          </p:cNvSpPr>
          <p:nvPr>
            <p:ph type="subTitle" idx="8"/>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rocess 7">
  <p:cSld name="Process 7">
    <p:bg>
      <p:bgPr>
        <a:solidFill>
          <a:schemeClr val="lt1"/>
        </a:solidFill>
        <a:effectLst/>
      </p:bgPr>
    </p:bg>
    <p:spTree>
      <p:nvGrpSpPr>
        <p:cNvPr id="1" name="Shape 793"/>
        <p:cNvGrpSpPr/>
        <p:nvPr/>
      </p:nvGrpSpPr>
      <p:grpSpPr>
        <a:xfrm>
          <a:off x="0" y="0"/>
          <a:ext cx="0" cy="0"/>
          <a:chOff x="0" y="0"/>
          <a:chExt cx="0" cy="0"/>
        </a:xfrm>
      </p:grpSpPr>
      <p:sp>
        <p:nvSpPr>
          <p:cNvPr id="794" name="Google Shape;794;p60"/>
          <p:cNvSpPr/>
          <p:nvPr/>
        </p:nvSpPr>
        <p:spPr>
          <a:xfrm>
            <a:off x="0" y="1"/>
            <a:ext cx="12193200" cy="6858000"/>
          </a:xfrm>
          <a:prstGeom prst="rect">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795" name="Google Shape;795;p6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796" name="Google Shape;796;p60"/>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797" name="Google Shape;797;p60"/>
          <p:cNvGrpSpPr/>
          <p:nvPr/>
        </p:nvGrpSpPr>
        <p:grpSpPr>
          <a:xfrm>
            <a:off x="11648099" y="272519"/>
            <a:ext cx="245452" cy="242128"/>
            <a:chOff x="266542" y="6326171"/>
            <a:chExt cx="245428" cy="242128"/>
          </a:xfrm>
        </p:grpSpPr>
        <p:sp>
          <p:nvSpPr>
            <p:cNvPr id="798" name="Google Shape;798;p6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99" name="Google Shape;799;p6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00" name="Google Shape;800;p6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01" name="Google Shape;801;p6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02" name="Google Shape;802;p6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03" name="Google Shape;803;p6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804" name="Google Shape;804;p60"/>
          <p:cNvSpPr>
            <a:spLocks noGrp="1"/>
          </p:cNvSpPr>
          <p:nvPr>
            <p:ph type="body" idx="1"/>
          </p:nvPr>
        </p:nvSpPr>
        <p:spPr>
          <a:xfrm>
            <a:off x="6485259" y="2339340"/>
            <a:ext cx="4868100" cy="12879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a:lnSpc>
                <a:spcPct val="140000"/>
              </a:lnSpc>
              <a:spcBef>
                <a:spcPts val="0"/>
              </a:spcBef>
              <a:spcAft>
                <a:spcPts val="0"/>
              </a:spcAft>
              <a:buClr>
                <a:schemeClr val="lt1"/>
              </a:buClr>
              <a:buSzPts val="100"/>
              <a:buNone/>
              <a:defRPr sz="100">
                <a:solidFill>
                  <a:schemeClr val="lt1"/>
                </a:solidFill>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05" name="Google Shape;805;p60"/>
          <p:cNvSpPr>
            <a:spLocks noGrp="1"/>
          </p:cNvSpPr>
          <p:nvPr>
            <p:ph type="body" idx="2"/>
          </p:nvPr>
        </p:nvSpPr>
        <p:spPr>
          <a:xfrm>
            <a:off x="6485259" y="1987802"/>
            <a:ext cx="48681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06" name="Google Shape;806;p60"/>
          <p:cNvSpPr>
            <a:spLocks noGrp="1"/>
          </p:cNvSpPr>
          <p:nvPr>
            <p:ph type="body" idx="3"/>
          </p:nvPr>
        </p:nvSpPr>
        <p:spPr>
          <a:xfrm>
            <a:off x="6485259" y="4183889"/>
            <a:ext cx="4868100" cy="18582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a:lnSpc>
                <a:spcPct val="140000"/>
              </a:lnSpc>
              <a:spcBef>
                <a:spcPts val="0"/>
              </a:spcBef>
              <a:spcAft>
                <a:spcPts val="0"/>
              </a:spcAft>
              <a:buClr>
                <a:schemeClr val="lt1"/>
              </a:buClr>
              <a:buSzPts val="100"/>
              <a:buNone/>
              <a:defRPr sz="100">
                <a:solidFill>
                  <a:schemeClr val="lt1"/>
                </a:solidFill>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07" name="Google Shape;807;p60"/>
          <p:cNvSpPr>
            <a:spLocks noGrp="1"/>
          </p:cNvSpPr>
          <p:nvPr>
            <p:ph type="body" idx="4"/>
          </p:nvPr>
        </p:nvSpPr>
        <p:spPr>
          <a:xfrm>
            <a:off x="6485259" y="3832351"/>
            <a:ext cx="48681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08" name="Google Shape;808;p60"/>
          <p:cNvSpPr>
            <a:spLocks noGrp="1"/>
          </p:cNvSpPr>
          <p:nvPr>
            <p:ph type="body" idx="5"/>
          </p:nvPr>
        </p:nvSpPr>
        <p:spPr>
          <a:xfrm>
            <a:off x="3662565" y="4183889"/>
            <a:ext cx="2606400" cy="18582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a:lnSpc>
                <a:spcPct val="140000"/>
              </a:lnSpc>
              <a:spcBef>
                <a:spcPts val="0"/>
              </a:spcBef>
              <a:spcAft>
                <a:spcPts val="0"/>
              </a:spcAft>
              <a:buClr>
                <a:schemeClr val="lt1"/>
              </a:buClr>
              <a:buSzPts val="100"/>
              <a:buNone/>
              <a:defRPr sz="100">
                <a:solidFill>
                  <a:schemeClr val="lt1"/>
                </a:solidFill>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09" name="Google Shape;809;p60"/>
          <p:cNvSpPr>
            <a:spLocks noGrp="1"/>
          </p:cNvSpPr>
          <p:nvPr>
            <p:ph type="body" idx="6"/>
          </p:nvPr>
        </p:nvSpPr>
        <p:spPr>
          <a:xfrm>
            <a:off x="3662564" y="3832351"/>
            <a:ext cx="26064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10" name="Google Shape;810;p60"/>
          <p:cNvSpPr>
            <a:spLocks noGrp="1"/>
          </p:cNvSpPr>
          <p:nvPr>
            <p:ph type="body" idx="7"/>
          </p:nvPr>
        </p:nvSpPr>
        <p:spPr>
          <a:xfrm>
            <a:off x="839871" y="4183889"/>
            <a:ext cx="2606400" cy="18582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a:lnSpc>
                <a:spcPct val="140000"/>
              </a:lnSpc>
              <a:spcBef>
                <a:spcPts val="0"/>
              </a:spcBef>
              <a:spcAft>
                <a:spcPts val="0"/>
              </a:spcAft>
              <a:buClr>
                <a:schemeClr val="lt1"/>
              </a:buClr>
              <a:buSzPts val="100"/>
              <a:buNone/>
              <a:defRPr sz="100">
                <a:solidFill>
                  <a:schemeClr val="lt1"/>
                </a:solidFill>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11" name="Google Shape;811;p60"/>
          <p:cNvSpPr>
            <a:spLocks noGrp="1"/>
          </p:cNvSpPr>
          <p:nvPr>
            <p:ph type="body" idx="8"/>
          </p:nvPr>
        </p:nvSpPr>
        <p:spPr>
          <a:xfrm>
            <a:off x="839870" y="3832351"/>
            <a:ext cx="26064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12" name="Google Shape;812;p6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813" name="Google Shape;813;p60"/>
          <p:cNvSpPr txBox="1">
            <a:spLocks noGrp="1"/>
          </p:cNvSpPr>
          <p:nvPr>
            <p:ph type="subTitle" idx="9"/>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814" name="Google Shape;814;p60"/>
          <p:cNvSpPr txBox="1">
            <a:spLocks noGrp="1"/>
          </p:cNvSpPr>
          <p:nvPr>
            <p:ph type="body" idx="13"/>
          </p:nvPr>
        </p:nvSpPr>
        <p:spPr>
          <a:xfrm>
            <a:off x="839875" y="1987800"/>
            <a:ext cx="5429100" cy="16392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15" name="Google Shape;815;p60"/>
          <p:cNvSpPr txBox="1">
            <a:spLocks noGrp="1"/>
          </p:cNvSpPr>
          <p:nvPr>
            <p:ph type="body" idx="14"/>
          </p:nvPr>
        </p:nvSpPr>
        <p:spPr>
          <a:xfrm>
            <a:off x="1084975" y="4444139"/>
            <a:ext cx="2116200" cy="1337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16" name="Google Shape;816;p60"/>
          <p:cNvSpPr txBox="1">
            <a:spLocks noGrp="1"/>
          </p:cNvSpPr>
          <p:nvPr>
            <p:ph type="body" idx="15"/>
          </p:nvPr>
        </p:nvSpPr>
        <p:spPr>
          <a:xfrm>
            <a:off x="3907663" y="4444139"/>
            <a:ext cx="2116200" cy="1337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17" name="Google Shape;817;p60"/>
          <p:cNvSpPr txBox="1">
            <a:spLocks noGrp="1"/>
          </p:cNvSpPr>
          <p:nvPr>
            <p:ph type="body" idx="16"/>
          </p:nvPr>
        </p:nvSpPr>
        <p:spPr>
          <a:xfrm>
            <a:off x="6730388" y="4444150"/>
            <a:ext cx="4377900" cy="1337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18" name="Google Shape;818;p60"/>
          <p:cNvSpPr txBox="1">
            <a:spLocks noGrp="1"/>
          </p:cNvSpPr>
          <p:nvPr>
            <p:ph type="body" idx="17"/>
          </p:nvPr>
        </p:nvSpPr>
        <p:spPr>
          <a:xfrm>
            <a:off x="6730400" y="2592800"/>
            <a:ext cx="4377900" cy="7950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19" name="Google Shape;819;p60"/>
          <p:cNvSpPr txBox="1">
            <a:spLocks noGrp="1"/>
          </p:cNvSpPr>
          <p:nvPr>
            <p:ph type="subTitle" idx="18"/>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rocess 4">
  <p:cSld name="Process 4">
    <p:bg>
      <p:bgPr>
        <a:solidFill>
          <a:schemeClr val="dk2"/>
        </a:solidFill>
        <a:effectLst/>
      </p:bgPr>
    </p:bg>
    <p:spTree>
      <p:nvGrpSpPr>
        <p:cNvPr id="1" name="Shape 820"/>
        <p:cNvGrpSpPr/>
        <p:nvPr/>
      </p:nvGrpSpPr>
      <p:grpSpPr>
        <a:xfrm>
          <a:off x="0" y="0"/>
          <a:ext cx="0" cy="0"/>
          <a:chOff x="0" y="0"/>
          <a:chExt cx="0" cy="0"/>
        </a:xfrm>
      </p:grpSpPr>
      <p:sp>
        <p:nvSpPr>
          <p:cNvPr id="821" name="Google Shape;821;p61"/>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822" name="Google Shape;822;p61"/>
          <p:cNvGrpSpPr/>
          <p:nvPr/>
        </p:nvGrpSpPr>
        <p:grpSpPr>
          <a:xfrm>
            <a:off x="11648099" y="272519"/>
            <a:ext cx="245452" cy="242128"/>
            <a:chOff x="266542" y="6326171"/>
            <a:chExt cx="245428" cy="242128"/>
          </a:xfrm>
        </p:grpSpPr>
        <p:sp>
          <p:nvSpPr>
            <p:cNvPr id="823" name="Google Shape;823;p6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24" name="Google Shape;824;p6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25" name="Google Shape;825;p6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26" name="Google Shape;826;p6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27" name="Google Shape;827;p6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28" name="Google Shape;828;p6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829" name="Google Shape;829;p6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830" name="Google Shape;830;p61"/>
          <p:cNvSpPr>
            <a:spLocks noGrp="1"/>
          </p:cNvSpPr>
          <p:nvPr>
            <p:ph type="body" idx="1"/>
          </p:nvPr>
        </p:nvSpPr>
        <p:spPr>
          <a:xfrm>
            <a:off x="299420"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31" name="Google Shape;831;p61"/>
          <p:cNvSpPr>
            <a:spLocks noGrp="1"/>
          </p:cNvSpPr>
          <p:nvPr>
            <p:ph type="body" idx="2"/>
          </p:nvPr>
        </p:nvSpPr>
        <p:spPr>
          <a:xfrm>
            <a:off x="299420"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32" name="Google Shape;832;p61"/>
          <p:cNvSpPr>
            <a:spLocks noGrp="1"/>
          </p:cNvSpPr>
          <p:nvPr>
            <p:ph type="body" idx="3"/>
          </p:nvPr>
        </p:nvSpPr>
        <p:spPr>
          <a:xfrm>
            <a:off x="3259082"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33" name="Google Shape;833;p61"/>
          <p:cNvSpPr>
            <a:spLocks noGrp="1"/>
          </p:cNvSpPr>
          <p:nvPr>
            <p:ph type="body" idx="4"/>
          </p:nvPr>
        </p:nvSpPr>
        <p:spPr>
          <a:xfrm>
            <a:off x="3259082"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34" name="Google Shape;834;p61"/>
          <p:cNvSpPr>
            <a:spLocks noGrp="1"/>
          </p:cNvSpPr>
          <p:nvPr>
            <p:ph type="body" idx="5"/>
          </p:nvPr>
        </p:nvSpPr>
        <p:spPr>
          <a:xfrm>
            <a:off x="6218743"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35" name="Google Shape;835;p61"/>
          <p:cNvSpPr>
            <a:spLocks noGrp="1"/>
          </p:cNvSpPr>
          <p:nvPr>
            <p:ph type="body" idx="6"/>
          </p:nvPr>
        </p:nvSpPr>
        <p:spPr>
          <a:xfrm>
            <a:off x="6218743"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36" name="Google Shape;836;p61"/>
          <p:cNvSpPr>
            <a:spLocks noGrp="1"/>
          </p:cNvSpPr>
          <p:nvPr>
            <p:ph type="body" idx="7"/>
          </p:nvPr>
        </p:nvSpPr>
        <p:spPr>
          <a:xfrm>
            <a:off x="9178405"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37" name="Google Shape;837;p61"/>
          <p:cNvSpPr>
            <a:spLocks noGrp="1"/>
          </p:cNvSpPr>
          <p:nvPr>
            <p:ph type="body" idx="8"/>
          </p:nvPr>
        </p:nvSpPr>
        <p:spPr>
          <a:xfrm>
            <a:off x="9178405"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38" name="Google Shape;838;p6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839" name="Google Shape;839;p61"/>
          <p:cNvSpPr txBox="1">
            <a:spLocks noGrp="1"/>
          </p:cNvSpPr>
          <p:nvPr>
            <p:ph type="subTitle" idx="9"/>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840" name="Google Shape;840;p61"/>
          <p:cNvSpPr txBox="1">
            <a:spLocks noGrp="1"/>
          </p:cNvSpPr>
          <p:nvPr>
            <p:ph type="body" idx="13"/>
          </p:nvPr>
        </p:nvSpPr>
        <p:spPr>
          <a:xfrm>
            <a:off x="598970" y="2830469"/>
            <a:ext cx="2116200" cy="2882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41" name="Google Shape;841;p61"/>
          <p:cNvSpPr txBox="1">
            <a:spLocks noGrp="1"/>
          </p:cNvSpPr>
          <p:nvPr>
            <p:ph type="body" idx="14"/>
          </p:nvPr>
        </p:nvSpPr>
        <p:spPr>
          <a:xfrm>
            <a:off x="3558633" y="2830469"/>
            <a:ext cx="2116200" cy="2882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42" name="Google Shape;842;p61"/>
          <p:cNvSpPr txBox="1">
            <a:spLocks noGrp="1"/>
          </p:cNvSpPr>
          <p:nvPr>
            <p:ph type="body" idx="15"/>
          </p:nvPr>
        </p:nvSpPr>
        <p:spPr>
          <a:xfrm>
            <a:off x="6518295" y="2830469"/>
            <a:ext cx="2116200" cy="2882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43" name="Google Shape;843;p61"/>
          <p:cNvSpPr txBox="1">
            <a:spLocks noGrp="1"/>
          </p:cNvSpPr>
          <p:nvPr>
            <p:ph type="body" idx="16"/>
          </p:nvPr>
        </p:nvSpPr>
        <p:spPr>
          <a:xfrm>
            <a:off x="9477970" y="2830469"/>
            <a:ext cx="2116200" cy="28827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844" name="Google Shape;844;p61"/>
          <p:cNvSpPr txBox="1">
            <a:spLocks noGrp="1"/>
          </p:cNvSpPr>
          <p:nvPr>
            <p:ph type="subTitle" idx="17"/>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accent2"/>
        </a:solidFill>
        <a:effectLst/>
      </p:bgPr>
    </p:bg>
    <p:spTree>
      <p:nvGrpSpPr>
        <p:cNvPr id="1" name="Shape 845"/>
        <p:cNvGrpSpPr/>
        <p:nvPr/>
      </p:nvGrpSpPr>
      <p:grpSpPr>
        <a:xfrm>
          <a:off x="0" y="0"/>
          <a:ext cx="0" cy="0"/>
          <a:chOff x="0" y="0"/>
          <a:chExt cx="0" cy="0"/>
        </a:xfrm>
      </p:grpSpPr>
      <p:sp>
        <p:nvSpPr>
          <p:cNvPr id="846" name="Google Shape;846;p62"/>
          <p:cNvSpPr/>
          <p:nvPr/>
        </p:nvSpPr>
        <p:spPr>
          <a:xfrm>
            <a:off x="0" y="0"/>
            <a:ext cx="12193200" cy="6858000"/>
          </a:xfrm>
          <a:prstGeom prst="rect">
            <a:avLst/>
          </a:prstGeom>
          <a:solidFill>
            <a:schemeClr val="accent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Inter"/>
              <a:ea typeface="Inter"/>
              <a:cs typeface="Inter"/>
              <a:sym typeface="Inter"/>
            </a:endParaRPr>
          </a:p>
        </p:txBody>
      </p:sp>
      <p:sp>
        <p:nvSpPr>
          <p:cNvPr id="847" name="Google Shape;847;p62"/>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1500"/>
              <a:buFont typeface="Didact Gothic"/>
              <a:buNone/>
              <a:defRPr sz="115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848" name="Google Shape;848;p62"/>
          <p:cNvGrpSpPr/>
          <p:nvPr/>
        </p:nvGrpSpPr>
        <p:grpSpPr>
          <a:xfrm>
            <a:off x="11648099" y="272519"/>
            <a:ext cx="245452" cy="242128"/>
            <a:chOff x="266542" y="6326171"/>
            <a:chExt cx="245428" cy="242128"/>
          </a:xfrm>
        </p:grpSpPr>
        <p:sp>
          <p:nvSpPr>
            <p:cNvPr id="849" name="Google Shape;849;p6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50" name="Google Shape;850;p6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51" name="Google Shape;851;p6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52" name="Google Shape;852;p6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53" name="Google Shape;853;p6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54" name="Google Shape;854;p6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855" name="Google Shape;855;p6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lt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856" name="Google Shape;856;p62"/>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57" name="Google Shape;857;p62"/>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858" name="Google Shape;858;p62"/>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59" name="Google Shape;859;p62"/>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860" name="Google Shape;860;p62"/>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61" name="Google Shape;861;p62"/>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862" name="Google Shape;862;p62"/>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63" name="Google Shape;863;p62"/>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864" name="Google Shape;864;p62"/>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65" name="Google Shape;865;p62"/>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866" name="Google Shape;866;p62"/>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867" name="Google Shape;867;p62"/>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Part 5">
  <p:cSld name="Agenda Part 5">
    <p:bg>
      <p:bgPr>
        <a:solidFill>
          <a:schemeClr val="accent5"/>
        </a:solidFill>
        <a:effectLst/>
      </p:bgPr>
    </p:bg>
    <p:spTree>
      <p:nvGrpSpPr>
        <p:cNvPr id="1" name="Shape 868"/>
        <p:cNvGrpSpPr/>
        <p:nvPr/>
      </p:nvGrpSpPr>
      <p:grpSpPr>
        <a:xfrm>
          <a:off x="0" y="0"/>
          <a:ext cx="0" cy="0"/>
          <a:chOff x="0" y="0"/>
          <a:chExt cx="0" cy="0"/>
        </a:xfrm>
      </p:grpSpPr>
      <p:sp>
        <p:nvSpPr>
          <p:cNvPr id="869" name="Google Shape;869;p63"/>
          <p:cNvSpPr/>
          <p:nvPr/>
        </p:nvSpPr>
        <p:spPr>
          <a:xfrm>
            <a:off x="0" y="0"/>
            <a:ext cx="12193200" cy="6858000"/>
          </a:xfrm>
          <a:prstGeom prst="rect">
            <a:avLst/>
          </a:prstGeom>
          <a:solidFill>
            <a:schemeClr val="accent5"/>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Inter"/>
              <a:ea typeface="Inter"/>
              <a:cs typeface="Inter"/>
              <a:sym typeface="Inter"/>
            </a:endParaRPr>
          </a:p>
        </p:txBody>
      </p:sp>
      <p:grpSp>
        <p:nvGrpSpPr>
          <p:cNvPr id="870" name="Google Shape;870;p63"/>
          <p:cNvGrpSpPr/>
          <p:nvPr/>
        </p:nvGrpSpPr>
        <p:grpSpPr>
          <a:xfrm>
            <a:off x="11648099" y="272519"/>
            <a:ext cx="245452" cy="242128"/>
            <a:chOff x="266542" y="6326171"/>
            <a:chExt cx="245428" cy="242128"/>
          </a:xfrm>
        </p:grpSpPr>
        <p:sp>
          <p:nvSpPr>
            <p:cNvPr id="871" name="Google Shape;871;p6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72" name="Google Shape;872;p6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73" name="Google Shape;873;p6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74" name="Google Shape;874;p6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75" name="Google Shape;875;p6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76" name="Google Shape;876;p6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877" name="Google Shape;877;p63"/>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1500"/>
              <a:buFont typeface="Didact Gothic"/>
              <a:buNone/>
              <a:defRPr sz="115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878" name="Google Shape;878;p6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879" name="Google Shape;879;p63"/>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80" name="Google Shape;880;p63"/>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881" name="Google Shape;881;p63"/>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82" name="Google Shape;882;p63"/>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883" name="Google Shape;883;p63"/>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84" name="Google Shape;884;p63"/>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885" name="Google Shape;885;p63"/>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86" name="Google Shape;886;p63"/>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887" name="Google Shape;887;p63"/>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88" name="Google Shape;888;p63"/>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
        <p:nvSpPr>
          <p:cNvPr id="889" name="Google Shape;889;p63"/>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500"/>
              <a:buNone/>
              <a:defRPr sz="1500"/>
            </a:lvl1pPr>
            <a:lvl2pPr lvl="1" algn="l">
              <a:lnSpc>
                <a:spcPct val="140000"/>
              </a:lnSpc>
              <a:spcBef>
                <a:spcPts val="0"/>
              </a:spcBef>
              <a:spcAft>
                <a:spcPts val="0"/>
              </a:spcAft>
              <a:buSzPts val="1100"/>
              <a:buNone/>
              <a:defRPr/>
            </a:lvl2pPr>
            <a:lvl3pPr lvl="2" algn="l">
              <a:lnSpc>
                <a:spcPct val="140000"/>
              </a:lnSpc>
              <a:spcBef>
                <a:spcPts val="0"/>
              </a:spcBef>
              <a:spcAft>
                <a:spcPts val="0"/>
              </a:spcAft>
              <a:buSzPts val="1100"/>
              <a:buNone/>
              <a:defRPr/>
            </a:lvl3pPr>
            <a:lvl4pPr lvl="3" algn="l">
              <a:lnSpc>
                <a:spcPct val="140000"/>
              </a:lnSpc>
              <a:spcBef>
                <a:spcPts val="0"/>
              </a:spcBef>
              <a:spcAft>
                <a:spcPts val="0"/>
              </a:spcAft>
              <a:buSzPts val="1100"/>
              <a:buNone/>
              <a:defRPr/>
            </a:lvl4pPr>
            <a:lvl5pPr lvl="4" algn="l">
              <a:lnSpc>
                <a:spcPct val="140000"/>
              </a:lnSpc>
              <a:spcBef>
                <a:spcPts val="0"/>
              </a:spcBef>
              <a:spcAft>
                <a:spcPts val="0"/>
              </a:spcAft>
              <a:buSzPts val="1100"/>
              <a:buNone/>
              <a:defRPr/>
            </a:lvl5pPr>
            <a:lvl6pPr lvl="5" algn="l">
              <a:lnSpc>
                <a:spcPct val="90000"/>
              </a:lnSpc>
              <a:spcBef>
                <a:spcPts val="500"/>
              </a:spcBef>
              <a:spcAft>
                <a:spcPts val="0"/>
              </a:spcAft>
              <a:buSzPts val="100"/>
              <a:buNone/>
              <a:defRPr/>
            </a:lvl6pPr>
            <a:lvl7pPr lvl="6" algn="l">
              <a:lnSpc>
                <a:spcPct val="90000"/>
              </a:lnSpc>
              <a:spcBef>
                <a:spcPts val="500"/>
              </a:spcBef>
              <a:spcAft>
                <a:spcPts val="0"/>
              </a:spcAft>
              <a:buSzPts val="100"/>
              <a:buNone/>
              <a:defRPr/>
            </a:lvl7pPr>
            <a:lvl8pPr lvl="7" algn="l">
              <a:lnSpc>
                <a:spcPct val="90000"/>
              </a:lnSpc>
              <a:spcBef>
                <a:spcPts val="500"/>
              </a:spcBef>
              <a:spcAft>
                <a:spcPts val="0"/>
              </a:spcAft>
              <a:buSzPts val="100"/>
              <a:buNone/>
              <a:defRPr/>
            </a:lvl8pPr>
            <a:lvl9pPr lvl="8" algn="l">
              <a:lnSpc>
                <a:spcPct val="90000"/>
              </a:lnSpc>
              <a:spcBef>
                <a:spcPts val="500"/>
              </a:spcBef>
              <a:spcAft>
                <a:spcPts val="0"/>
              </a:spcAft>
              <a:buSzPts val="100"/>
              <a:buNone/>
              <a:defRPr/>
            </a:lvl9pPr>
          </a:lstStyle>
          <a:p>
            <a:endParaRPr/>
          </a:p>
        </p:txBody>
      </p:sp>
      <p:sp>
        <p:nvSpPr>
          <p:cNvPr id="890" name="Google Shape;890;p63"/>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500"/>
              <a:buNone/>
              <a:defRPr sz="1500"/>
            </a:lvl1pPr>
            <a:lvl2pPr lvl="1" algn="ctr">
              <a:lnSpc>
                <a:spcPct val="140000"/>
              </a:lnSpc>
              <a:spcBef>
                <a:spcPts val="0"/>
              </a:spcBef>
              <a:spcAft>
                <a:spcPts val="0"/>
              </a:spcAft>
              <a:buSzPts val="1100"/>
              <a:buNone/>
              <a:defRPr/>
            </a:lvl2pPr>
            <a:lvl3pPr lvl="2" algn="ctr">
              <a:lnSpc>
                <a:spcPct val="140000"/>
              </a:lnSpc>
              <a:spcBef>
                <a:spcPts val="0"/>
              </a:spcBef>
              <a:spcAft>
                <a:spcPts val="0"/>
              </a:spcAft>
              <a:buSzPts val="1100"/>
              <a:buNone/>
              <a:defRPr/>
            </a:lvl3pPr>
            <a:lvl4pPr lvl="3" algn="ctr">
              <a:lnSpc>
                <a:spcPct val="140000"/>
              </a:lnSpc>
              <a:spcBef>
                <a:spcPts val="0"/>
              </a:spcBef>
              <a:spcAft>
                <a:spcPts val="0"/>
              </a:spcAft>
              <a:buSzPts val="1100"/>
              <a:buNone/>
              <a:defRPr/>
            </a:lvl4pPr>
            <a:lvl5pPr lvl="4" algn="ctr">
              <a:lnSpc>
                <a:spcPct val="140000"/>
              </a:lnSpc>
              <a:spcBef>
                <a:spcPts val="0"/>
              </a:spcBef>
              <a:spcAft>
                <a:spcPts val="0"/>
              </a:spcAft>
              <a:buSzPts val="1100"/>
              <a:buNone/>
              <a:defRPr/>
            </a:lvl5pPr>
            <a:lvl6pPr lvl="5" algn="ctr">
              <a:lnSpc>
                <a:spcPct val="90000"/>
              </a:lnSpc>
              <a:spcBef>
                <a:spcPts val="500"/>
              </a:spcBef>
              <a:spcAft>
                <a:spcPts val="0"/>
              </a:spcAft>
              <a:buSzPts val="100"/>
              <a:buNone/>
              <a:defRPr/>
            </a:lvl6pPr>
            <a:lvl7pPr lvl="6" algn="ctr">
              <a:lnSpc>
                <a:spcPct val="90000"/>
              </a:lnSpc>
              <a:spcBef>
                <a:spcPts val="500"/>
              </a:spcBef>
              <a:spcAft>
                <a:spcPts val="0"/>
              </a:spcAft>
              <a:buSzPts val="100"/>
              <a:buNone/>
              <a:defRPr/>
            </a:lvl7pPr>
            <a:lvl8pPr lvl="7" algn="ctr">
              <a:lnSpc>
                <a:spcPct val="90000"/>
              </a:lnSpc>
              <a:spcBef>
                <a:spcPts val="500"/>
              </a:spcBef>
              <a:spcAft>
                <a:spcPts val="0"/>
              </a:spcAft>
              <a:buSzPts val="100"/>
              <a:buNone/>
              <a:defRPr/>
            </a:lvl8pPr>
            <a:lvl9pPr lvl="8" algn="ctr">
              <a:lnSpc>
                <a:spcPct val="90000"/>
              </a:lnSpc>
              <a:spcBef>
                <a:spcPts val="500"/>
              </a:spcBef>
              <a:spcAft>
                <a:spcPts val="0"/>
              </a:spcAft>
              <a:buSzPts val="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rocess 3">
  <p:cSld name="Process 3">
    <p:bg>
      <p:bgPr>
        <a:solidFill>
          <a:schemeClr val="dk2"/>
        </a:solidFill>
        <a:effectLst/>
      </p:bgPr>
    </p:bg>
    <p:spTree>
      <p:nvGrpSpPr>
        <p:cNvPr id="1" name="Shape 891"/>
        <p:cNvGrpSpPr/>
        <p:nvPr/>
      </p:nvGrpSpPr>
      <p:grpSpPr>
        <a:xfrm>
          <a:off x="0" y="0"/>
          <a:ext cx="0" cy="0"/>
          <a:chOff x="0" y="0"/>
          <a:chExt cx="0" cy="0"/>
        </a:xfrm>
      </p:grpSpPr>
      <p:sp>
        <p:nvSpPr>
          <p:cNvPr id="892" name="Google Shape;892;p64"/>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893" name="Google Shape;893;p64"/>
          <p:cNvGrpSpPr/>
          <p:nvPr/>
        </p:nvGrpSpPr>
        <p:grpSpPr>
          <a:xfrm>
            <a:off x="11648099" y="272519"/>
            <a:ext cx="245452" cy="242128"/>
            <a:chOff x="266542" y="6326171"/>
            <a:chExt cx="245428" cy="242128"/>
          </a:xfrm>
        </p:grpSpPr>
        <p:sp>
          <p:nvSpPr>
            <p:cNvPr id="894" name="Google Shape;894;p6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95" name="Google Shape;895;p6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96" name="Google Shape;896;p6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97" name="Google Shape;897;p6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98" name="Google Shape;898;p6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899" name="Google Shape;899;p6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900" name="Google Shape;900;p6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901" name="Google Shape;901;p64"/>
          <p:cNvSpPr>
            <a:spLocks noGrp="1"/>
          </p:cNvSpPr>
          <p:nvPr>
            <p:ph type="body" idx="1"/>
          </p:nvPr>
        </p:nvSpPr>
        <p:spPr>
          <a:xfrm>
            <a:off x="839871" y="2295991"/>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2" name="Google Shape;902;p64"/>
          <p:cNvSpPr>
            <a:spLocks noGrp="1"/>
          </p:cNvSpPr>
          <p:nvPr>
            <p:ph type="body" idx="2"/>
          </p:nvPr>
        </p:nvSpPr>
        <p:spPr>
          <a:xfrm>
            <a:off x="4455893" y="2295991"/>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3" name="Google Shape;903;p64"/>
          <p:cNvSpPr>
            <a:spLocks noGrp="1"/>
          </p:cNvSpPr>
          <p:nvPr>
            <p:ph type="body" idx="3"/>
          </p:nvPr>
        </p:nvSpPr>
        <p:spPr>
          <a:xfrm>
            <a:off x="8077344" y="2295991"/>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4" name="Google Shape;904;p64"/>
          <p:cNvSpPr>
            <a:spLocks noGrp="1"/>
          </p:cNvSpPr>
          <p:nvPr>
            <p:ph type="body" idx="4"/>
          </p:nvPr>
        </p:nvSpPr>
        <p:spPr>
          <a:xfrm>
            <a:off x="839871" y="4608317"/>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5" name="Google Shape;905;p64"/>
          <p:cNvSpPr>
            <a:spLocks noGrp="1"/>
          </p:cNvSpPr>
          <p:nvPr>
            <p:ph type="body" idx="5"/>
          </p:nvPr>
        </p:nvSpPr>
        <p:spPr>
          <a:xfrm>
            <a:off x="4455893" y="4608317"/>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6" name="Google Shape;906;p64"/>
          <p:cNvSpPr>
            <a:spLocks noGrp="1"/>
          </p:cNvSpPr>
          <p:nvPr>
            <p:ph type="body" idx="6"/>
          </p:nvPr>
        </p:nvSpPr>
        <p:spPr>
          <a:xfrm>
            <a:off x="8077344" y="4608317"/>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a:lnSpc>
                <a:spcPct val="90000"/>
              </a:lnSpc>
              <a:spcBef>
                <a:spcPts val="500"/>
              </a:spcBef>
              <a:spcAft>
                <a:spcPts val="0"/>
              </a:spcAft>
              <a:buClr>
                <a:schemeClr val="dk2"/>
              </a:buClr>
              <a:buSzPts val="100"/>
              <a:buChar char="•"/>
              <a:defRPr>
                <a:solidFill>
                  <a:schemeClr val="dk2"/>
                </a:solidFill>
              </a:defRPr>
            </a:lvl6pPr>
            <a:lvl7pPr marL="3200400" lvl="6" indent="-234950" algn="l">
              <a:lnSpc>
                <a:spcPct val="90000"/>
              </a:lnSpc>
              <a:spcBef>
                <a:spcPts val="500"/>
              </a:spcBef>
              <a:spcAft>
                <a:spcPts val="0"/>
              </a:spcAft>
              <a:buClr>
                <a:schemeClr val="dk2"/>
              </a:buClr>
              <a:buSzPts val="100"/>
              <a:buChar char="•"/>
              <a:defRPr>
                <a:solidFill>
                  <a:schemeClr val="dk2"/>
                </a:solidFill>
              </a:defRPr>
            </a:lvl7pPr>
            <a:lvl8pPr marL="3657600" lvl="7" indent="-234950" algn="l">
              <a:lnSpc>
                <a:spcPct val="90000"/>
              </a:lnSpc>
              <a:spcBef>
                <a:spcPts val="500"/>
              </a:spcBef>
              <a:spcAft>
                <a:spcPts val="0"/>
              </a:spcAft>
              <a:buClr>
                <a:schemeClr val="dk2"/>
              </a:buClr>
              <a:buSzPts val="100"/>
              <a:buChar char="•"/>
              <a:defRPr>
                <a:solidFill>
                  <a:schemeClr val="dk2"/>
                </a:solidFill>
              </a:defRPr>
            </a:lvl8pPr>
            <a:lvl9pPr marL="4114800" lvl="8" indent="-234950" algn="l">
              <a:lnSpc>
                <a:spcPct val="90000"/>
              </a:lnSpc>
              <a:spcBef>
                <a:spcPts val="500"/>
              </a:spcBef>
              <a:spcAft>
                <a:spcPts val="0"/>
              </a:spcAft>
              <a:buClr>
                <a:schemeClr val="dk2"/>
              </a:buClr>
              <a:buSzPts val="100"/>
              <a:buChar char="•"/>
              <a:defRPr>
                <a:solidFill>
                  <a:schemeClr val="dk2"/>
                </a:solidFill>
              </a:defRPr>
            </a:lvl9pPr>
          </a:lstStyle>
          <a:p>
            <a:endParaRPr/>
          </a:p>
        </p:txBody>
      </p:sp>
      <p:sp>
        <p:nvSpPr>
          <p:cNvPr id="907" name="Google Shape;907;p6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908" name="Google Shape;908;p64"/>
          <p:cNvSpPr>
            <a:spLocks noGrp="1"/>
          </p:cNvSpPr>
          <p:nvPr>
            <p:ph type="body" idx="7"/>
          </p:nvPr>
        </p:nvSpPr>
        <p:spPr>
          <a:xfrm>
            <a:off x="4455893" y="1736726"/>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9" name="Google Shape;909;p64"/>
          <p:cNvSpPr>
            <a:spLocks noGrp="1"/>
          </p:cNvSpPr>
          <p:nvPr>
            <p:ph type="body" idx="8"/>
          </p:nvPr>
        </p:nvSpPr>
        <p:spPr>
          <a:xfrm>
            <a:off x="8077344" y="1736726"/>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0" name="Google Shape;910;p64"/>
          <p:cNvSpPr>
            <a:spLocks noGrp="1"/>
          </p:cNvSpPr>
          <p:nvPr>
            <p:ph type="body" idx="9"/>
          </p:nvPr>
        </p:nvSpPr>
        <p:spPr>
          <a:xfrm>
            <a:off x="839871" y="4049052"/>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1" name="Google Shape;911;p64"/>
          <p:cNvSpPr>
            <a:spLocks noGrp="1"/>
          </p:cNvSpPr>
          <p:nvPr>
            <p:ph type="body" idx="13"/>
          </p:nvPr>
        </p:nvSpPr>
        <p:spPr>
          <a:xfrm>
            <a:off x="4455893" y="4049052"/>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2" name="Google Shape;912;p64"/>
          <p:cNvSpPr>
            <a:spLocks noGrp="1"/>
          </p:cNvSpPr>
          <p:nvPr>
            <p:ph type="body" idx="14"/>
          </p:nvPr>
        </p:nvSpPr>
        <p:spPr>
          <a:xfrm>
            <a:off x="8077344" y="4049052"/>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3" name="Google Shape;913;p64"/>
          <p:cNvSpPr>
            <a:spLocks noGrp="1"/>
          </p:cNvSpPr>
          <p:nvPr>
            <p:ph type="body" idx="15"/>
          </p:nvPr>
        </p:nvSpPr>
        <p:spPr>
          <a:xfrm>
            <a:off x="839871" y="1736726"/>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4" name="Google Shape;914;p64"/>
          <p:cNvSpPr txBox="1">
            <a:spLocks noGrp="1"/>
          </p:cNvSpPr>
          <p:nvPr>
            <p:ph type="subTitle" idx="16"/>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915" name="Google Shape;915;p64"/>
          <p:cNvSpPr txBox="1">
            <a:spLocks noGrp="1"/>
          </p:cNvSpPr>
          <p:nvPr>
            <p:ph type="subTitle" idx="17"/>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16" name="Google Shape;916;p64"/>
          <p:cNvSpPr txBox="1">
            <a:spLocks noGrp="1"/>
          </p:cNvSpPr>
          <p:nvPr>
            <p:ph type="body" idx="18"/>
          </p:nvPr>
        </p:nvSpPr>
        <p:spPr>
          <a:xfrm>
            <a:off x="1043275" y="25425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17" name="Google Shape;917;p64"/>
          <p:cNvSpPr txBox="1">
            <a:spLocks noGrp="1"/>
          </p:cNvSpPr>
          <p:nvPr>
            <p:ph type="body" idx="19"/>
          </p:nvPr>
        </p:nvSpPr>
        <p:spPr>
          <a:xfrm>
            <a:off x="4662013" y="25425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18" name="Google Shape;918;p64"/>
          <p:cNvSpPr txBox="1">
            <a:spLocks noGrp="1"/>
          </p:cNvSpPr>
          <p:nvPr>
            <p:ph type="body" idx="20"/>
          </p:nvPr>
        </p:nvSpPr>
        <p:spPr>
          <a:xfrm>
            <a:off x="8275313" y="25425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19" name="Google Shape;919;p64"/>
          <p:cNvSpPr txBox="1">
            <a:spLocks noGrp="1"/>
          </p:cNvSpPr>
          <p:nvPr>
            <p:ph type="body" idx="21"/>
          </p:nvPr>
        </p:nvSpPr>
        <p:spPr>
          <a:xfrm>
            <a:off x="1043275" y="4854917"/>
            <a:ext cx="2869200" cy="919800"/>
          </a:xfrm>
          <a:prstGeom prst="rect">
            <a:avLst/>
          </a:prstGeom>
          <a:noFill/>
          <a:ln>
            <a:noFill/>
          </a:ln>
        </p:spPr>
        <p:txBody>
          <a:bodyPr spcFirstLastPara="1" wrap="square" lIns="0" tIns="0" rIns="0" bIns="0" anchor="ctr" anchorCtr="0">
            <a:noAutofit/>
          </a:bodyPr>
          <a:lstStyle>
            <a:lvl1pPr marL="457200" lvl="0" indent="-298450" algn="l">
              <a:lnSpc>
                <a:spcPct val="140000"/>
              </a:lnSpc>
              <a:spcBef>
                <a:spcPts val="0"/>
              </a:spcBef>
              <a:spcAft>
                <a:spcPts val="0"/>
              </a:spcAft>
              <a:buSzPts val="1100"/>
              <a:buChar char="→"/>
              <a:defRPr/>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34950" algn="l">
              <a:lnSpc>
                <a:spcPct val="90000"/>
              </a:lnSpc>
              <a:spcBef>
                <a:spcPts val="500"/>
              </a:spcBef>
              <a:spcAft>
                <a:spcPts val="0"/>
              </a:spcAft>
              <a:buSzPts val="100"/>
              <a:buChar char="•"/>
              <a:defRPr/>
            </a:lvl6pPr>
            <a:lvl7pPr marL="3200400" lvl="6" indent="-234950" algn="l">
              <a:lnSpc>
                <a:spcPct val="90000"/>
              </a:lnSpc>
              <a:spcBef>
                <a:spcPts val="500"/>
              </a:spcBef>
              <a:spcAft>
                <a:spcPts val="0"/>
              </a:spcAft>
              <a:buSzPts val="100"/>
              <a:buChar char="•"/>
              <a:defRPr/>
            </a:lvl7pPr>
            <a:lvl8pPr marL="3657600" lvl="7" indent="-234950" algn="l">
              <a:lnSpc>
                <a:spcPct val="90000"/>
              </a:lnSpc>
              <a:spcBef>
                <a:spcPts val="500"/>
              </a:spcBef>
              <a:spcAft>
                <a:spcPts val="0"/>
              </a:spcAft>
              <a:buSzPts val="100"/>
              <a:buChar char="•"/>
              <a:defRPr/>
            </a:lvl8pPr>
            <a:lvl9pPr marL="4114800" lvl="8" indent="-234950" algn="l">
              <a:lnSpc>
                <a:spcPct val="90000"/>
              </a:lnSpc>
              <a:spcBef>
                <a:spcPts val="500"/>
              </a:spcBef>
              <a:spcAft>
                <a:spcPts val="0"/>
              </a:spcAft>
              <a:buSzPts val="100"/>
              <a:buChar char="•"/>
              <a:defRPr/>
            </a:lvl9pPr>
          </a:lstStyle>
          <a:p>
            <a:endParaRPr/>
          </a:p>
        </p:txBody>
      </p:sp>
      <p:sp>
        <p:nvSpPr>
          <p:cNvPr id="920" name="Google Shape;920;p64"/>
          <p:cNvSpPr txBox="1">
            <a:spLocks noGrp="1"/>
          </p:cNvSpPr>
          <p:nvPr>
            <p:ph type="body" idx="22"/>
          </p:nvPr>
        </p:nvSpPr>
        <p:spPr>
          <a:xfrm>
            <a:off x="4662013" y="4854917"/>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21" name="Google Shape;921;p64"/>
          <p:cNvSpPr txBox="1">
            <a:spLocks noGrp="1"/>
          </p:cNvSpPr>
          <p:nvPr>
            <p:ph type="body" idx="23"/>
          </p:nvPr>
        </p:nvSpPr>
        <p:spPr>
          <a:xfrm>
            <a:off x="8275313" y="4854917"/>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1">
  <p:cSld name="Text slide 1_3">
    <p:bg>
      <p:bgPr>
        <a:solidFill>
          <a:schemeClr val="dk2"/>
        </a:solidFill>
        <a:effectLst/>
      </p:bgPr>
    </p:bg>
    <p:spTree>
      <p:nvGrpSpPr>
        <p:cNvPr id="1" name="Shape 62"/>
        <p:cNvGrpSpPr/>
        <p:nvPr/>
      </p:nvGrpSpPr>
      <p:grpSpPr>
        <a:xfrm>
          <a:off x="0" y="0"/>
          <a:ext cx="0" cy="0"/>
          <a:chOff x="0" y="0"/>
          <a:chExt cx="0" cy="0"/>
        </a:xfrm>
      </p:grpSpPr>
      <p:sp>
        <p:nvSpPr>
          <p:cNvPr id="63" name="Google Shape;63;p29"/>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64" name="Google Shape;64;p29"/>
          <p:cNvGrpSpPr/>
          <p:nvPr/>
        </p:nvGrpSpPr>
        <p:grpSpPr>
          <a:xfrm>
            <a:off x="11648099" y="272519"/>
            <a:ext cx="245452" cy="242128"/>
            <a:chOff x="266542" y="6326171"/>
            <a:chExt cx="245428" cy="242128"/>
          </a:xfrm>
        </p:grpSpPr>
        <p:sp>
          <p:nvSpPr>
            <p:cNvPr id="65" name="Google Shape;65;p2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6" name="Google Shape;66;p2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7" name="Google Shape;67;p2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8" name="Google Shape;68;p2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69" name="Google Shape;69;p2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70" name="Google Shape;70;p2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71" name="Google Shape;71;p2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72" name="Google Shape;72;p2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73" name="Google Shape;73;p29"/>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74" name="Google Shape;74;p29"/>
          <p:cNvSpPr txBox="1">
            <a:spLocks noGrp="1"/>
          </p:cNvSpPr>
          <p:nvPr>
            <p:ph type="subTitle" idx="2"/>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75" name="Google Shape;75;p29"/>
          <p:cNvSpPr>
            <a:spLocks noGrp="1"/>
          </p:cNvSpPr>
          <p:nvPr>
            <p:ph type="body" idx="3"/>
          </p:nvPr>
        </p:nvSpPr>
        <p:spPr>
          <a:xfrm>
            <a:off x="778425" y="3315100"/>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76" name="Google Shape;76;p29"/>
          <p:cNvSpPr>
            <a:spLocks noGrp="1"/>
          </p:cNvSpPr>
          <p:nvPr>
            <p:ph type="body" idx="4"/>
          </p:nvPr>
        </p:nvSpPr>
        <p:spPr>
          <a:xfrm>
            <a:off x="778425" y="3870294"/>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77" name="Google Shape;77;p29"/>
          <p:cNvSpPr>
            <a:spLocks noGrp="1"/>
          </p:cNvSpPr>
          <p:nvPr>
            <p:ph type="body" idx="5"/>
          </p:nvPr>
        </p:nvSpPr>
        <p:spPr>
          <a:xfrm>
            <a:off x="778425" y="44254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78" name="Google Shape;78;p29"/>
          <p:cNvSpPr>
            <a:spLocks noGrp="1"/>
          </p:cNvSpPr>
          <p:nvPr>
            <p:ph type="body" idx="6"/>
          </p:nvPr>
        </p:nvSpPr>
        <p:spPr>
          <a:xfrm>
            <a:off x="778425" y="4980681"/>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79" name="Google Shape;79;p29"/>
          <p:cNvSpPr>
            <a:spLocks noGrp="1"/>
          </p:cNvSpPr>
          <p:nvPr>
            <p:ph type="body" idx="7"/>
          </p:nvPr>
        </p:nvSpPr>
        <p:spPr>
          <a:xfrm>
            <a:off x="778425" y="5535875"/>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80" name="Google Shape;80;p29"/>
          <p:cNvSpPr>
            <a:spLocks noGrp="1"/>
          </p:cNvSpPr>
          <p:nvPr>
            <p:ph type="body" idx="8"/>
          </p:nvPr>
        </p:nvSpPr>
        <p:spPr>
          <a:xfrm>
            <a:off x="2918363"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1" name="Google Shape;81;p29"/>
          <p:cNvSpPr>
            <a:spLocks noGrp="1"/>
          </p:cNvSpPr>
          <p:nvPr>
            <p:ph type="body" idx="9"/>
          </p:nvPr>
        </p:nvSpPr>
        <p:spPr>
          <a:xfrm>
            <a:off x="2918363"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2" name="Google Shape;82;p29"/>
          <p:cNvSpPr>
            <a:spLocks noGrp="1"/>
          </p:cNvSpPr>
          <p:nvPr>
            <p:ph type="body" idx="13"/>
          </p:nvPr>
        </p:nvSpPr>
        <p:spPr>
          <a:xfrm>
            <a:off x="2918363"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3" name="Google Shape;83;p29"/>
          <p:cNvSpPr>
            <a:spLocks noGrp="1"/>
          </p:cNvSpPr>
          <p:nvPr>
            <p:ph type="body" idx="14"/>
          </p:nvPr>
        </p:nvSpPr>
        <p:spPr>
          <a:xfrm>
            <a:off x="2918363"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4" name="Google Shape;84;p29"/>
          <p:cNvSpPr>
            <a:spLocks noGrp="1"/>
          </p:cNvSpPr>
          <p:nvPr>
            <p:ph type="body" idx="15"/>
          </p:nvPr>
        </p:nvSpPr>
        <p:spPr>
          <a:xfrm>
            <a:off x="2918363"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5" name="Google Shape;85;p29"/>
          <p:cNvSpPr>
            <a:spLocks noGrp="1"/>
          </p:cNvSpPr>
          <p:nvPr>
            <p:ph type="body" idx="16"/>
          </p:nvPr>
        </p:nvSpPr>
        <p:spPr>
          <a:xfrm>
            <a:off x="5058300"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6" name="Google Shape;86;p29"/>
          <p:cNvSpPr>
            <a:spLocks noGrp="1"/>
          </p:cNvSpPr>
          <p:nvPr>
            <p:ph type="body" idx="17"/>
          </p:nvPr>
        </p:nvSpPr>
        <p:spPr>
          <a:xfrm>
            <a:off x="5058300"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7" name="Google Shape;87;p29"/>
          <p:cNvSpPr>
            <a:spLocks noGrp="1"/>
          </p:cNvSpPr>
          <p:nvPr>
            <p:ph type="body" idx="18"/>
          </p:nvPr>
        </p:nvSpPr>
        <p:spPr>
          <a:xfrm>
            <a:off x="5058300"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8" name="Google Shape;88;p29"/>
          <p:cNvSpPr>
            <a:spLocks noGrp="1"/>
          </p:cNvSpPr>
          <p:nvPr>
            <p:ph type="body" idx="19"/>
          </p:nvPr>
        </p:nvSpPr>
        <p:spPr>
          <a:xfrm>
            <a:off x="5058300"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89" name="Google Shape;89;p29"/>
          <p:cNvSpPr>
            <a:spLocks noGrp="1"/>
          </p:cNvSpPr>
          <p:nvPr>
            <p:ph type="body" idx="20"/>
          </p:nvPr>
        </p:nvSpPr>
        <p:spPr>
          <a:xfrm>
            <a:off x="5058300"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0" name="Google Shape;90;p29"/>
          <p:cNvSpPr>
            <a:spLocks noGrp="1"/>
          </p:cNvSpPr>
          <p:nvPr>
            <p:ph type="body" idx="21"/>
          </p:nvPr>
        </p:nvSpPr>
        <p:spPr>
          <a:xfrm>
            <a:off x="7198238"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1" name="Google Shape;91;p29"/>
          <p:cNvSpPr>
            <a:spLocks noGrp="1"/>
          </p:cNvSpPr>
          <p:nvPr>
            <p:ph type="body" idx="22"/>
          </p:nvPr>
        </p:nvSpPr>
        <p:spPr>
          <a:xfrm>
            <a:off x="7198238"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2" name="Google Shape;92;p29"/>
          <p:cNvSpPr>
            <a:spLocks noGrp="1"/>
          </p:cNvSpPr>
          <p:nvPr>
            <p:ph type="body" idx="23"/>
          </p:nvPr>
        </p:nvSpPr>
        <p:spPr>
          <a:xfrm>
            <a:off x="7198238"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3" name="Google Shape;93;p29"/>
          <p:cNvSpPr>
            <a:spLocks noGrp="1"/>
          </p:cNvSpPr>
          <p:nvPr>
            <p:ph type="body" idx="24"/>
          </p:nvPr>
        </p:nvSpPr>
        <p:spPr>
          <a:xfrm>
            <a:off x="7198238"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4" name="Google Shape;94;p29"/>
          <p:cNvSpPr>
            <a:spLocks noGrp="1"/>
          </p:cNvSpPr>
          <p:nvPr>
            <p:ph type="body" idx="25"/>
          </p:nvPr>
        </p:nvSpPr>
        <p:spPr>
          <a:xfrm>
            <a:off x="7198238"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5" name="Google Shape;95;p29"/>
          <p:cNvSpPr>
            <a:spLocks noGrp="1"/>
          </p:cNvSpPr>
          <p:nvPr>
            <p:ph type="body" idx="26"/>
          </p:nvPr>
        </p:nvSpPr>
        <p:spPr>
          <a:xfrm>
            <a:off x="9338175"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6" name="Google Shape;96;p29"/>
          <p:cNvSpPr>
            <a:spLocks noGrp="1"/>
          </p:cNvSpPr>
          <p:nvPr>
            <p:ph type="body" idx="27"/>
          </p:nvPr>
        </p:nvSpPr>
        <p:spPr>
          <a:xfrm>
            <a:off x="9338175"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7" name="Google Shape;97;p29"/>
          <p:cNvSpPr>
            <a:spLocks noGrp="1"/>
          </p:cNvSpPr>
          <p:nvPr>
            <p:ph type="body" idx="28"/>
          </p:nvPr>
        </p:nvSpPr>
        <p:spPr>
          <a:xfrm>
            <a:off x="9338175"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8" name="Google Shape;98;p29"/>
          <p:cNvSpPr>
            <a:spLocks noGrp="1"/>
          </p:cNvSpPr>
          <p:nvPr>
            <p:ph type="body" idx="29"/>
          </p:nvPr>
        </p:nvSpPr>
        <p:spPr>
          <a:xfrm>
            <a:off x="9338175"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99" name="Google Shape;99;p29"/>
          <p:cNvSpPr>
            <a:spLocks noGrp="1"/>
          </p:cNvSpPr>
          <p:nvPr>
            <p:ph type="body" idx="30"/>
          </p:nvPr>
        </p:nvSpPr>
        <p:spPr>
          <a:xfrm>
            <a:off x="9338175"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SzPts val="1100"/>
              <a:buNone/>
              <a:defRPr/>
            </a:lvl1pPr>
            <a:lvl2pPr marL="914400" lvl="1" indent="-228600" algn="ctr">
              <a:lnSpc>
                <a:spcPct val="140000"/>
              </a:lnSpc>
              <a:spcBef>
                <a:spcPts val="0"/>
              </a:spcBef>
              <a:spcAft>
                <a:spcPts val="0"/>
              </a:spcAft>
              <a:buSzPts val="100"/>
              <a:buNone/>
              <a:defRPr sz="100"/>
            </a:lvl2pPr>
            <a:lvl3pPr marL="1371600" lvl="2" indent="-228600" algn="ctr">
              <a:lnSpc>
                <a:spcPct val="140000"/>
              </a:lnSpc>
              <a:spcBef>
                <a:spcPts val="0"/>
              </a:spcBef>
              <a:spcAft>
                <a:spcPts val="0"/>
              </a:spcAft>
              <a:buSzPts val="100"/>
              <a:buNone/>
              <a:defRPr sz="100"/>
            </a:lvl3pPr>
            <a:lvl4pPr marL="1828800" lvl="3" indent="-228600" algn="ctr">
              <a:lnSpc>
                <a:spcPct val="140000"/>
              </a:lnSpc>
              <a:spcBef>
                <a:spcPts val="0"/>
              </a:spcBef>
              <a:spcAft>
                <a:spcPts val="0"/>
              </a:spcAft>
              <a:buSzPts val="100"/>
              <a:buNone/>
              <a:defRPr sz="100"/>
            </a:lvl4pPr>
            <a:lvl5pPr marL="2286000" lvl="4" indent="-228600" algn="ctr">
              <a:lnSpc>
                <a:spcPct val="140000"/>
              </a:lnSpc>
              <a:spcBef>
                <a:spcPts val="0"/>
              </a:spcBef>
              <a:spcAft>
                <a:spcPts val="0"/>
              </a:spcAft>
              <a:buSzPts val="100"/>
              <a:buNone/>
              <a:defRPr sz="100"/>
            </a:lvl5pPr>
            <a:lvl6pPr marL="2743200" lvl="5" indent="-234950" algn="ctr">
              <a:lnSpc>
                <a:spcPct val="90000"/>
              </a:lnSpc>
              <a:spcBef>
                <a:spcPts val="500"/>
              </a:spcBef>
              <a:spcAft>
                <a:spcPts val="0"/>
              </a:spcAft>
              <a:buSzPts val="100"/>
              <a:buFont typeface="Inter"/>
              <a:buChar char="•"/>
              <a:defRPr/>
            </a:lvl6pPr>
            <a:lvl7pPr marL="3200400" lvl="6" indent="-234950" algn="ctr">
              <a:lnSpc>
                <a:spcPct val="90000"/>
              </a:lnSpc>
              <a:spcBef>
                <a:spcPts val="500"/>
              </a:spcBef>
              <a:spcAft>
                <a:spcPts val="0"/>
              </a:spcAft>
              <a:buSzPts val="100"/>
              <a:buFont typeface="Inter"/>
              <a:buChar char="•"/>
              <a:defRPr/>
            </a:lvl7pPr>
            <a:lvl8pPr marL="3657600" lvl="7" indent="-234950" algn="ctr">
              <a:lnSpc>
                <a:spcPct val="90000"/>
              </a:lnSpc>
              <a:spcBef>
                <a:spcPts val="500"/>
              </a:spcBef>
              <a:spcAft>
                <a:spcPts val="0"/>
              </a:spcAft>
              <a:buSzPts val="100"/>
              <a:buFont typeface="Inter"/>
              <a:buChar char="•"/>
              <a:defRPr/>
            </a:lvl8pPr>
            <a:lvl9pPr marL="4114800" lvl="8" indent="-234950" algn="ctr">
              <a:lnSpc>
                <a:spcPct val="90000"/>
              </a:lnSpc>
              <a:spcBef>
                <a:spcPts val="500"/>
              </a:spcBef>
              <a:spcAft>
                <a:spcPts val="0"/>
              </a:spcAft>
              <a:buSzPts val="100"/>
              <a:buFont typeface="Inter"/>
              <a:buChar char="•"/>
              <a:defRPr/>
            </a:lvl9pPr>
          </a:lstStyle>
          <a:p>
            <a:endParaRPr/>
          </a:p>
        </p:txBody>
      </p:sp>
      <p:sp>
        <p:nvSpPr>
          <p:cNvPr id="100" name="Google Shape;100;p29"/>
          <p:cNvSpPr>
            <a:spLocks noGrp="1"/>
          </p:cNvSpPr>
          <p:nvPr>
            <p:ph type="body" idx="31"/>
          </p:nvPr>
        </p:nvSpPr>
        <p:spPr>
          <a:xfrm>
            <a:off x="2918363"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101" name="Google Shape;101;p29"/>
          <p:cNvSpPr>
            <a:spLocks noGrp="1"/>
          </p:cNvSpPr>
          <p:nvPr>
            <p:ph type="body" idx="32"/>
          </p:nvPr>
        </p:nvSpPr>
        <p:spPr>
          <a:xfrm>
            <a:off x="5055192"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102" name="Google Shape;102;p29"/>
          <p:cNvSpPr>
            <a:spLocks noGrp="1"/>
          </p:cNvSpPr>
          <p:nvPr>
            <p:ph type="body" idx="33"/>
          </p:nvPr>
        </p:nvSpPr>
        <p:spPr>
          <a:xfrm>
            <a:off x="7200433"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103" name="Google Shape;103;p29"/>
          <p:cNvSpPr>
            <a:spLocks noGrp="1"/>
          </p:cNvSpPr>
          <p:nvPr>
            <p:ph type="body" idx="34"/>
          </p:nvPr>
        </p:nvSpPr>
        <p:spPr>
          <a:xfrm>
            <a:off x="9345675"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a:lnSpc>
                <a:spcPct val="140000"/>
              </a:lnSpc>
              <a:spcBef>
                <a:spcPts val="0"/>
              </a:spcBef>
              <a:spcAft>
                <a:spcPts val="0"/>
              </a:spcAft>
              <a:buSzPts val="200"/>
              <a:buNone/>
              <a:defRPr sz="200"/>
            </a:lvl2pPr>
            <a:lvl3pPr marL="1371600" lvl="2" indent="-228600" algn="ctr">
              <a:lnSpc>
                <a:spcPct val="140000"/>
              </a:lnSpc>
              <a:spcBef>
                <a:spcPts val="0"/>
              </a:spcBef>
              <a:spcAft>
                <a:spcPts val="0"/>
              </a:spcAft>
              <a:buSzPts val="200"/>
              <a:buNone/>
              <a:defRPr sz="200"/>
            </a:lvl3pPr>
            <a:lvl4pPr marL="1828800" lvl="3" indent="-228600" algn="ctr">
              <a:lnSpc>
                <a:spcPct val="140000"/>
              </a:lnSpc>
              <a:spcBef>
                <a:spcPts val="0"/>
              </a:spcBef>
              <a:spcAft>
                <a:spcPts val="0"/>
              </a:spcAft>
              <a:buSzPts val="200"/>
              <a:buNone/>
              <a:defRPr sz="200"/>
            </a:lvl4pPr>
            <a:lvl5pPr marL="2286000" lvl="4" indent="-228600" algn="ctr">
              <a:lnSpc>
                <a:spcPct val="140000"/>
              </a:lnSpc>
              <a:spcBef>
                <a:spcPts val="0"/>
              </a:spcBef>
              <a:spcAft>
                <a:spcPts val="0"/>
              </a:spcAft>
              <a:buSzPts val="200"/>
              <a:buNone/>
              <a:defRPr sz="200"/>
            </a:lvl5pPr>
            <a:lvl6pPr marL="2743200" lvl="5" indent="-241300" algn="ctr">
              <a:lnSpc>
                <a:spcPct val="90000"/>
              </a:lnSpc>
              <a:spcBef>
                <a:spcPts val="500"/>
              </a:spcBef>
              <a:spcAft>
                <a:spcPts val="0"/>
              </a:spcAft>
              <a:buSzPts val="200"/>
              <a:buChar char="•"/>
              <a:defRPr sz="200"/>
            </a:lvl6pPr>
            <a:lvl7pPr marL="3200400" lvl="6" indent="-241300" algn="ctr">
              <a:lnSpc>
                <a:spcPct val="90000"/>
              </a:lnSpc>
              <a:spcBef>
                <a:spcPts val="500"/>
              </a:spcBef>
              <a:spcAft>
                <a:spcPts val="0"/>
              </a:spcAft>
              <a:buSzPts val="200"/>
              <a:buChar char="•"/>
              <a:defRPr sz="200"/>
            </a:lvl7pPr>
            <a:lvl8pPr marL="3657600" lvl="7" indent="-241300" algn="ctr">
              <a:lnSpc>
                <a:spcPct val="90000"/>
              </a:lnSpc>
              <a:spcBef>
                <a:spcPts val="500"/>
              </a:spcBef>
              <a:spcAft>
                <a:spcPts val="0"/>
              </a:spcAft>
              <a:buSzPts val="200"/>
              <a:buChar char="•"/>
              <a:defRPr sz="200"/>
            </a:lvl8pPr>
            <a:lvl9pPr marL="4114800" lvl="8" indent="-241300" algn="ctr">
              <a:lnSpc>
                <a:spcPct val="90000"/>
              </a:lnSpc>
              <a:spcBef>
                <a:spcPts val="500"/>
              </a:spcBef>
              <a:spcAft>
                <a:spcPts val="0"/>
              </a:spcAft>
              <a:buSzPts val="200"/>
              <a:buChar char="•"/>
              <a:defRPr sz="200"/>
            </a:lvl9pPr>
          </a:lstStyle>
          <a:p>
            <a:endParaRPr/>
          </a:p>
        </p:txBody>
      </p:sp>
      <p:sp>
        <p:nvSpPr>
          <p:cNvPr id="104" name="Google Shape;104;p29"/>
          <p:cNvSpPr>
            <a:spLocks noGrp="1"/>
          </p:cNvSpPr>
          <p:nvPr>
            <p:ph type="body" idx="35"/>
          </p:nvPr>
        </p:nvSpPr>
        <p:spPr>
          <a:xfrm>
            <a:off x="2909950" y="1821525"/>
            <a:ext cx="8504700" cy="780600"/>
          </a:xfrm>
          <a:prstGeom prst="roundRect">
            <a:avLst>
              <a:gd name="adj" fmla="val 17310"/>
            </a:avLst>
          </a:prstGeom>
          <a:noFill/>
          <a:ln w="9525" cap="flat" cmpd="sng">
            <a:solidFill>
              <a:schemeClr val="dk1"/>
            </a:solidFill>
            <a:prstDash val="solid"/>
            <a:round/>
            <a:headEnd type="none" w="sm" len="sm"/>
            <a:tailEnd type="none" w="sm" len="sm"/>
          </a:ln>
        </p:spPr>
        <p:txBody>
          <a:bodyPr spcFirstLastPara="1" wrap="square" lIns="216000" tIns="36000" rIns="0" bIns="36000" anchor="ctr" anchorCtr="0">
            <a:noAutofit/>
          </a:bodyPr>
          <a:lstStyle>
            <a:lvl1pPr marL="457200" lvl="0" indent="-228600" algn="l">
              <a:lnSpc>
                <a:spcPct val="100000"/>
              </a:lnSpc>
              <a:spcBef>
                <a:spcPts val="0"/>
              </a:spcBef>
              <a:spcAft>
                <a:spcPts val="0"/>
              </a:spcAft>
              <a:buClr>
                <a:schemeClr val="dk2"/>
              </a:buClr>
              <a:buSzPts val="100"/>
              <a:buNone/>
              <a:defRPr sz="100">
                <a:solidFill>
                  <a:schemeClr val="dk2"/>
                </a:solidFill>
              </a:defRPr>
            </a:lvl1pPr>
            <a:lvl2pPr marL="914400" lvl="1" indent="-228600" algn="l">
              <a:lnSpc>
                <a:spcPct val="140000"/>
              </a:lnSpc>
              <a:spcBef>
                <a:spcPts val="0"/>
              </a:spcBef>
              <a:spcAft>
                <a:spcPts val="0"/>
              </a:spcAft>
              <a:buClr>
                <a:schemeClr val="dk2"/>
              </a:buClr>
              <a:buSzPts val="100"/>
              <a:buNone/>
              <a:defRPr sz="100">
                <a:solidFill>
                  <a:schemeClr val="dk2"/>
                </a:solidFill>
              </a:defRPr>
            </a:lvl2pPr>
            <a:lvl3pPr marL="1371600" lvl="2" indent="-228600" algn="l">
              <a:lnSpc>
                <a:spcPct val="140000"/>
              </a:lnSpc>
              <a:spcBef>
                <a:spcPts val="0"/>
              </a:spcBef>
              <a:spcAft>
                <a:spcPts val="0"/>
              </a:spcAft>
              <a:buClr>
                <a:schemeClr val="dk2"/>
              </a:buClr>
              <a:buSzPts val="100"/>
              <a:buNone/>
              <a:defRPr sz="100">
                <a:solidFill>
                  <a:schemeClr val="dk2"/>
                </a:solidFill>
              </a:defRPr>
            </a:lvl3pPr>
            <a:lvl4pPr marL="1828800" lvl="3" indent="-228600" algn="l">
              <a:lnSpc>
                <a:spcPct val="140000"/>
              </a:lnSpc>
              <a:spcBef>
                <a:spcPts val="0"/>
              </a:spcBef>
              <a:spcAft>
                <a:spcPts val="0"/>
              </a:spcAft>
              <a:buClr>
                <a:schemeClr val="dk2"/>
              </a:buClr>
              <a:buSzPts val="100"/>
              <a:buNone/>
              <a:defRPr sz="100">
                <a:solidFill>
                  <a:schemeClr val="dk2"/>
                </a:solidFill>
              </a:defRPr>
            </a:lvl4pPr>
            <a:lvl5pPr marL="2286000" lvl="4" indent="-228600" algn="l">
              <a:lnSpc>
                <a:spcPct val="140000"/>
              </a:lnSpc>
              <a:spcBef>
                <a:spcPts val="0"/>
              </a:spcBef>
              <a:spcAft>
                <a:spcPts val="0"/>
              </a:spcAft>
              <a:buClr>
                <a:schemeClr val="dk2"/>
              </a:buClr>
              <a:buSzPts val="100"/>
              <a:buNone/>
              <a:defRPr sz="100">
                <a:solidFill>
                  <a:schemeClr val="dk2"/>
                </a:solidFill>
              </a:defRPr>
            </a:lvl5pPr>
            <a:lvl6pPr marL="2743200" lvl="5" indent="-234950" algn="l">
              <a:lnSpc>
                <a:spcPct val="90000"/>
              </a:lnSpc>
              <a:spcBef>
                <a:spcPts val="500"/>
              </a:spcBef>
              <a:spcAft>
                <a:spcPts val="0"/>
              </a:spcAft>
              <a:buClr>
                <a:schemeClr val="dk2"/>
              </a:buClr>
              <a:buSzPts val="100"/>
              <a:buFont typeface="Inter"/>
              <a:buChar char="•"/>
              <a:defRPr>
                <a:solidFill>
                  <a:schemeClr val="dk2"/>
                </a:solidFill>
              </a:defRPr>
            </a:lvl6pPr>
            <a:lvl7pPr marL="3200400" lvl="6" indent="-234950" algn="l">
              <a:lnSpc>
                <a:spcPct val="90000"/>
              </a:lnSpc>
              <a:spcBef>
                <a:spcPts val="500"/>
              </a:spcBef>
              <a:spcAft>
                <a:spcPts val="0"/>
              </a:spcAft>
              <a:buClr>
                <a:schemeClr val="dk2"/>
              </a:buClr>
              <a:buSzPts val="100"/>
              <a:buFont typeface="Inter"/>
              <a:buChar char="•"/>
              <a:defRPr>
                <a:solidFill>
                  <a:schemeClr val="dk2"/>
                </a:solidFill>
              </a:defRPr>
            </a:lvl7pPr>
            <a:lvl8pPr marL="3657600" lvl="7" indent="-234950" algn="l">
              <a:lnSpc>
                <a:spcPct val="90000"/>
              </a:lnSpc>
              <a:spcBef>
                <a:spcPts val="500"/>
              </a:spcBef>
              <a:spcAft>
                <a:spcPts val="0"/>
              </a:spcAft>
              <a:buClr>
                <a:schemeClr val="dk2"/>
              </a:buClr>
              <a:buSzPts val="100"/>
              <a:buFont typeface="Inter"/>
              <a:buChar char="•"/>
              <a:defRPr>
                <a:solidFill>
                  <a:schemeClr val="dk2"/>
                </a:solidFill>
              </a:defRPr>
            </a:lvl8pPr>
            <a:lvl9pPr marL="4114800" lvl="8" indent="-234950" algn="l">
              <a:lnSpc>
                <a:spcPct val="90000"/>
              </a:lnSpc>
              <a:spcBef>
                <a:spcPts val="500"/>
              </a:spcBef>
              <a:spcAft>
                <a:spcPts val="0"/>
              </a:spcAft>
              <a:buClr>
                <a:schemeClr val="dk2"/>
              </a:buClr>
              <a:buSzPts val="100"/>
              <a:buFont typeface="Inter"/>
              <a:buChar char="•"/>
              <a:defRPr>
                <a:solidFill>
                  <a:schemeClr val="dk2"/>
                </a:solidFill>
              </a:defRPr>
            </a:lvl9pPr>
          </a:lstStyle>
          <a:p>
            <a:endParaRPr/>
          </a:p>
        </p:txBody>
      </p:sp>
      <p:sp>
        <p:nvSpPr>
          <p:cNvPr id="105" name="Google Shape;105;p29"/>
          <p:cNvSpPr txBox="1">
            <a:spLocks noGrp="1"/>
          </p:cNvSpPr>
          <p:nvPr>
            <p:ph type="body" idx="36"/>
          </p:nvPr>
        </p:nvSpPr>
        <p:spPr>
          <a:xfrm>
            <a:off x="3160575" y="1821525"/>
            <a:ext cx="7998900" cy="780600"/>
          </a:xfrm>
          <a:prstGeom prst="rect">
            <a:avLst/>
          </a:prstGeom>
          <a:noFill/>
          <a:ln>
            <a:noFill/>
          </a:ln>
        </p:spPr>
        <p:txBody>
          <a:bodyPr spcFirstLastPara="1" wrap="square" lIns="0" tIns="0" rIns="0" bIns="0" anchor="ctr" anchorCtr="0">
            <a:noAutofit/>
          </a:bodyPr>
          <a:lstStyle>
            <a:lvl1pPr marL="457200" lvl="0" indent="-311150" algn="l">
              <a:lnSpc>
                <a:spcPct val="100000"/>
              </a:lnSpc>
              <a:spcBef>
                <a:spcPts val="0"/>
              </a:spcBef>
              <a:spcAft>
                <a:spcPts val="0"/>
              </a:spcAft>
              <a:buSzPts val="1300"/>
              <a:buChar char="→"/>
              <a:defRPr sz="1300"/>
            </a:lvl1pPr>
            <a:lvl2pPr marL="914400" lvl="1" indent="-311150" algn="l">
              <a:lnSpc>
                <a:spcPct val="100000"/>
              </a:lnSpc>
              <a:spcBef>
                <a:spcPts val="0"/>
              </a:spcBef>
              <a:spcAft>
                <a:spcPts val="0"/>
              </a:spcAft>
              <a:buSzPts val="1300"/>
              <a:buChar char="→"/>
              <a:defRPr sz="1300"/>
            </a:lvl2pPr>
            <a:lvl3pPr marL="1371600" lvl="2" indent="-311150" algn="l">
              <a:lnSpc>
                <a:spcPct val="100000"/>
              </a:lnSpc>
              <a:spcBef>
                <a:spcPts val="0"/>
              </a:spcBef>
              <a:spcAft>
                <a:spcPts val="0"/>
              </a:spcAft>
              <a:buSzPts val="1300"/>
              <a:buChar char="→"/>
              <a:defRPr sz="1300"/>
            </a:lvl3pPr>
            <a:lvl4pPr marL="1828800" lvl="3" indent="-311150" algn="l">
              <a:lnSpc>
                <a:spcPct val="100000"/>
              </a:lnSpc>
              <a:spcBef>
                <a:spcPts val="0"/>
              </a:spcBef>
              <a:spcAft>
                <a:spcPts val="0"/>
              </a:spcAft>
              <a:buSzPts val="1300"/>
              <a:buChar char="→"/>
              <a:defRPr sz="1300"/>
            </a:lvl4pPr>
            <a:lvl5pPr marL="2286000" lvl="4" indent="-311150" algn="l">
              <a:lnSpc>
                <a:spcPct val="100000"/>
              </a:lnSpc>
              <a:spcBef>
                <a:spcPts val="0"/>
              </a:spcBef>
              <a:spcAft>
                <a:spcPts val="0"/>
              </a:spcAft>
              <a:buSzPts val="1300"/>
              <a:buChar char="→"/>
              <a:defRPr sz="1300"/>
            </a:lvl5pPr>
            <a:lvl6pPr marL="2743200" lvl="5" indent="-247650" algn="l">
              <a:lnSpc>
                <a:spcPct val="100000"/>
              </a:lnSpc>
              <a:spcBef>
                <a:spcPts val="500"/>
              </a:spcBef>
              <a:spcAft>
                <a:spcPts val="0"/>
              </a:spcAft>
              <a:buSzPts val="300"/>
              <a:buChar char="•"/>
              <a:defRPr sz="300"/>
            </a:lvl6pPr>
            <a:lvl7pPr marL="3200400" lvl="6" indent="-247650" algn="l">
              <a:lnSpc>
                <a:spcPct val="100000"/>
              </a:lnSpc>
              <a:spcBef>
                <a:spcPts val="500"/>
              </a:spcBef>
              <a:spcAft>
                <a:spcPts val="0"/>
              </a:spcAft>
              <a:buSzPts val="300"/>
              <a:buChar char="•"/>
              <a:defRPr sz="300"/>
            </a:lvl7pPr>
            <a:lvl8pPr marL="3657600" lvl="7" indent="-247650" algn="l">
              <a:lnSpc>
                <a:spcPct val="100000"/>
              </a:lnSpc>
              <a:spcBef>
                <a:spcPts val="500"/>
              </a:spcBef>
              <a:spcAft>
                <a:spcPts val="0"/>
              </a:spcAft>
              <a:buSzPts val="300"/>
              <a:buChar char="•"/>
              <a:defRPr sz="300"/>
            </a:lvl8pPr>
            <a:lvl9pPr marL="4114800" lvl="8" indent="-247650" algn="l">
              <a:lnSpc>
                <a:spcPct val="100000"/>
              </a:lnSpc>
              <a:spcBef>
                <a:spcPts val="500"/>
              </a:spcBef>
              <a:spcAft>
                <a:spcPts val="0"/>
              </a:spcAft>
              <a:buSzPts val="300"/>
              <a:buChar char="•"/>
              <a:defRPr sz="3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rocess 2">
  <p:cSld name="Process 2">
    <p:bg>
      <p:bgPr>
        <a:solidFill>
          <a:schemeClr val="dk2"/>
        </a:solidFill>
        <a:effectLst/>
      </p:bgPr>
    </p:bg>
    <p:spTree>
      <p:nvGrpSpPr>
        <p:cNvPr id="1" name="Shape 922"/>
        <p:cNvGrpSpPr/>
        <p:nvPr/>
      </p:nvGrpSpPr>
      <p:grpSpPr>
        <a:xfrm>
          <a:off x="0" y="0"/>
          <a:ext cx="0" cy="0"/>
          <a:chOff x="0" y="0"/>
          <a:chExt cx="0" cy="0"/>
        </a:xfrm>
      </p:grpSpPr>
      <p:sp>
        <p:nvSpPr>
          <p:cNvPr id="923" name="Google Shape;923;p65"/>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924" name="Google Shape;924;p65"/>
          <p:cNvGrpSpPr/>
          <p:nvPr/>
        </p:nvGrpSpPr>
        <p:grpSpPr>
          <a:xfrm>
            <a:off x="11648099" y="272519"/>
            <a:ext cx="245452" cy="242128"/>
            <a:chOff x="266542" y="6326171"/>
            <a:chExt cx="245428" cy="242128"/>
          </a:xfrm>
        </p:grpSpPr>
        <p:sp>
          <p:nvSpPr>
            <p:cNvPr id="925" name="Google Shape;925;p6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26" name="Google Shape;926;p6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27" name="Google Shape;927;p6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28" name="Google Shape;928;p6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29" name="Google Shape;929;p6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30" name="Google Shape;930;p6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931" name="Google Shape;931;p6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932" name="Google Shape;932;p65"/>
          <p:cNvSpPr>
            <a:spLocks noGrp="1"/>
          </p:cNvSpPr>
          <p:nvPr>
            <p:ph type="body" idx="1"/>
          </p:nvPr>
        </p:nvSpPr>
        <p:spPr>
          <a:xfrm>
            <a:off x="839871" y="2295991"/>
            <a:ext cx="3276000" cy="12948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33" name="Google Shape;933;p65"/>
          <p:cNvSpPr>
            <a:spLocks noGrp="1"/>
          </p:cNvSpPr>
          <p:nvPr>
            <p:ph type="body" idx="2"/>
          </p:nvPr>
        </p:nvSpPr>
        <p:spPr>
          <a:xfrm>
            <a:off x="839871"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34" name="Google Shape;934;p65"/>
          <p:cNvSpPr>
            <a:spLocks noGrp="1"/>
          </p:cNvSpPr>
          <p:nvPr>
            <p:ph type="body" idx="3"/>
          </p:nvPr>
        </p:nvSpPr>
        <p:spPr>
          <a:xfrm>
            <a:off x="4455893" y="2295991"/>
            <a:ext cx="3276000" cy="12948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35" name="Google Shape;935;p65"/>
          <p:cNvSpPr>
            <a:spLocks noGrp="1"/>
          </p:cNvSpPr>
          <p:nvPr>
            <p:ph type="body" idx="4"/>
          </p:nvPr>
        </p:nvSpPr>
        <p:spPr>
          <a:xfrm>
            <a:off x="4455893"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36" name="Google Shape;936;p65"/>
          <p:cNvSpPr>
            <a:spLocks noGrp="1"/>
          </p:cNvSpPr>
          <p:nvPr>
            <p:ph type="body" idx="5"/>
          </p:nvPr>
        </p:nvSpPr>
        <p:spPr>
          <a:xfrm>
            <a:off x="8077344" y="2295991"/>
            <a:ext cx="3276000" cy="12948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37" name="Google Shape;937;p65"/>
          <p:cNvSpPr>
            <a:spLocks noGrp="1"/>
          </p:cNvSpPr>
          <p:nvPr>
            <p:ph type="body" idx="6"/>
          </p:nvPr>
        </p:nvSpPr>
        <p:spPr>
          <a:xfrm>
            <a:off x="8077344"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38" name="Google Shape;938;p65"/>
          <p:cNvSpPr>
            <a:spLocks noGrp="1"/>
          </p:cNvSpPr>
          <p:nvPr>
            <p:ph type="body" idx="7"/>
          </p:nvPr>
        </p:nvSpPr>
        <p:spPr>
          <a:xfrm>
            <a:off x="839871" y="4491197"/>
            <a:ext cx="3276000" cy="15312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39" name="Google Shape;939;p65"/>
          <p:cNvSpPr>
            <a:spLocks noGrp="1"/>
          </p:cNvSpPr>
          <p:nvPr>
            <p:ph type="body" idx="8"/>
          </p:nvPr>
        </p:nvSpPr>
        <p:spPr>
          <a:xfrm>
            <a:off x="839871" y="3930923"/>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40" name="Google Shape;940;p65"/>
          <p:cNvSpPr>
            <a:spLocks noGrp="1"/>
          </p:cNvSpPr>
          <p:nvPr>
            <p:ph type="body" idx="9"/>
          </p:nvPr>
        </p:nvSpPr>
        <p:spPr>
          <a:xfrm>
            <a:off x="4455893" y="4491197"/>
            <a:ext cx="3276000" cy="15312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41" name="Google Shape;941;p65"/>
          <p:cNvSpPr>
            <a:spLocks noGrp="1"/>
          </p:cNvSpPr>
          <p:nvPr>
            <p:ph type="body" idx="13"/>
          </p:nvPr>
        </p:nvSpPr>
        <p:spPr>
          <a:xfrm>
            <a:off x="4455893" y="3930923"/>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42" name="Google Shape;942;p65"/>
          <p:cNvSpPr>
            <a:spLocks noGrp="1"/>
          </p:cNvSpPr>
          <p:nvPr>
            <p:ph type="body" idx="14"/>
          </p:nvPr>
        </p:nvSpPr>
        <p:spPr>
          <a:xfrm>
            <a:off x="8077344" y="4490187"/>
            <a:ext cx="3276000" cy="15312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43" name="Google Shape;943;p65"/>
          <p:cNvSpPr>
            <a:spLocks noGrp="1"/>
          </p:cNvSpPr>
          <p:nvPr>
            <p:ph type="body" idx="15"/>
          </p:nvPr>
        </p:nvSpPr>
        <p:spPr>
          <a:xfrm>
            <a:off x="8077344" y="3930923"/>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44" name="Google Shape;944;p6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945" name="Google Shape;945;p65"/>
          <p:cNvSpPr txBox="1">
            <a:spLocks noGrp="1"/>
          </p:cNvSpPr>
          <p:nvPr>
            <p:ph type="subTitle" idx="16"/>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946" name="Google Shape;946;p65"/>
          <p:cNvSpPr txBox="1">
            <a:spLocks noGrp="1"/>
          </p:cNvSpPr>
          <p:nvPr>
            <p:ph type="subTitle" idx="17"/>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47" name="Google Shape;947;p65"/>
          <p:cNvSpPr txBox="1">
            <a:spLocks noGrp="1"/>
          </p:cNvSpPr>
          <p:nvPr>
            <p:ph type="body" idx="18"/>
          </p:nvPr>
        </p:nvSpPr>
        <p:spPr>
          <a:xfrm>
            <a:off x="1043275" y="24834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48" name="Google Shape;948;p65"/>
          <p:cNvSpPr txBox="1">
            <a:spLocks noGrp="1"/>
          </p:cNvSpPr>
          <p:nvPr>
            <p:ph type="body" idx="19"/>
          </p:nvPr>
        </p:nvSpPr>
        <p:spPr>
          <a:xfrm>
            <a:off x="4662013" y="24834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49" name="Google Shape;949;p65"/>
          <p:cNvSpPr txBox="1">
            <a:spLocks noGrp="1"/>
          </p:cNvSpPr>
          <p:nvPr>
            <p:ph type="body" idx="20"/>
          </p:nvPr>
        </p:nvSpPr>
        <p:spPr>
          <a:xfrm>
            <a:off x="8275313" y="2483491"/>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50" name="Google Shape;950;p65"/>
          <p:cNvSpPr txBox="1">
            <a:spLocks noGrp="1"/>
          </p:cNvSpPr>
          <p:nvPr>
            <p:ph type="body" idx="21"/>
          </p:nvPr>
        </p:nvSpPr>
        <p:spPr>
          <a:xfrm>
            <a:off x="1043275" y="4795866"/>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51" name="Google Shape;951;p65"/>
          <p:cNvSpPr txBox="1">
            <a:spLocks noGrp="1"/>
          </p:cNvSpPr>
          <p:nvPr>
            <p:ph type="body" idx="22"/>
          </p:nvPr>
        </p:nvSpPr>
        <p:spPr>
          <a:xfrm>
            <a:off x="4662013" y="4795866"/>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
        <p:nvSpPr>
          <p:cNvPr id="952" name="Google Shape;952;p65"/>
          <p:cNvSpPr txBox="1">
            <a:spLocks noGrp="1"/>
          </p:cNvSpPr>
          <p:nvPr>
            <p:ph type="body" idx="23"/>
          </p:nvPr>
        </p:nvSpPr>
        <p:spPr>
          <a:xfrm>
            <a:off x="8275313" y="4795866"/>
            <a:ext cx="2869200" cy="919800"/>
          </a:xfrm>
          <a:prstGeom prst="rect">
            <a:avLst/>
          </a:prstGeom>
          <a:noFill/>
          <a:ln>
            <a:noFill/>
          </a:ln>
        </p:spPr>
        <p:txBody>
          <a:bodyPr spcFirstLastPara="1" wrap="square" lIns="0" tIns="0" rIns="0" bIns="0" anchor="ctr" anchorCtr="0">
            <a:noAutofit/>
          </a:bodyPr>
          <a:lstStyle>
            <a:lvl1pPr marL="457200" lvl="0" indent="-298450" algn="l">
              <a:lnSpc>
                <a:spcPct val="120000"/>
              </a:lnSpc>
              <a:spcBef>
                <a:spcPts val="0"/>
              </a:spcBef>
              <a:spcAft>
                <a:spcPts val="0"/>
              </a:spcAft>
              <a:buSzPts val="1100"/>
              <a:buChar char="→"/>
              <a:defRPr/>
            </a:lvl1pPr>
            <a:lvl2pPr marL="914400" lvl="1" indent="-298450" algn="l">
              <a:lnSpc>
                <a:spcPct val="120000"/>
              </a:lnSpc>
              <a:spcBef>
                <a:spcPts val="0"/>
              </a:spcBef>
              <a:spcAft>
                <a:spcPts val="0"/>
              </a:spcAft>
              <a:buSzPts val="1100"/>
              <a:buChar char="→"/>
              <a:defRPr/>
            </a:lvl2pPr>
            <a:lvl3pPr marL="1371600" lvl="2" indent="-298450" algn="l">
              <a:lnSpc>
                <a:spcPct val="120000"/>
              </a:lnSpc>
              <a:spcBef>
                <a:spcPts val="0"/>
              </a:spcBef>
              <a:spcAft>
                <a:spcPts val="0"/>
              </a:spcAft>
              <a:buSzPts val="1100"/>
              <a:buChar char="→"/>
              <a:defRPr/>
            </a:lvl3pPr>
            <a:lvl4pPr marL="1828800" lvl="3" indent="-298450" algn="l">
              <a:lnSpc>
                <a:spcPct val="120000"/>
              </a:lnSpc>
              <a:spcBef>
                <a:spcPts val="0"/>
              </a:spcBef>
              <a:spcAft>
                <a:spcPts val="0"/>
              </a:spcAft>
              <a:buSzPts val="1100"/>
              <a:buChar char="→"/>
              <a:defRPr sz="1100"/>
            </a:lvl4pPr>
            <a:lvl5pPr marL="2286000" lvl="4" indent="-298450" algn="l">
              <a:lnSpc>
                <a:spcPct val="120000"/>
              </a:lnSpc>
              <a:spcBef>
                <a:spcPts val="0"/>
              </a:spcBef>
              <a:spcAft>
                <a:spcPts val="0"/>
              </a:spcAft>
              <a:buSzPts val="1100"/>
              <a:buChar char="→"/>
              <a:defRPr sz="1100"/>
            </a:lvl5pPr>
            <a:lvl6pPr marL="2743200" lvl="5" indent="-234950" algn="l">
              <a:lnSpc>
                <a:spcPct val="120000"/>
              </a:lnSpc>
              <a:spcBef>
                <a:spcPts val="0"/>
              </a:spcBef>
              <a:spcAft>
                <a:spcPts val="0"/>
              </a:spcAft>
              <a:buSzPts val="100"/>
              <a:buChar char="•"/>
              <a:defRPr/>
            </a:lvl6pPr>
            <a:lvl7pPr marL="3200400" lvl="6" indent="-234950" algn="l">
              <a:lnSpc>
                <a:spcPct val="120000"/>
              </a:lnSpc>
              <a:spcBef>
                <a:spcPts val="0"/>
              </a:spcBef>
              <a:spcAft>
                <a:spcPts val="0"/>
              </a:spcAft>
              <a:buSzPts val="100"/>
              <a:buChar char="•"/>
              <a:defRPr/>
            </a:lvl7pPr>
            <a:lvl8pPr marL="3657600" lvl="7" indent="-234950" algn="l">
              <a:lnSpc>
                <a:spcPct val="120000"/>
              </a:lnSpc>
              <a:spcBef>
                <a:spcPts val="0"/>
              </a:spcBef>
              <a:spcAft>
                <a:spcPts val="0"/>
              </a:spcAft>
              <a:buSzPts val="100"/>
              <a:buChar char="•"/>
              <a:defRPr/>
            </a:lvl8pPr>
            <a:lvl9pPr marL="4114800" lvl="8" indent="-234950" algn="l">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rocess 5">
  <p:cSld name="Process 5">
    <p:bg>
      <p:bgPr>
        <a:solidFill>
          <a:schemeClr val="dk2"/>
        </a:solidFill>
        <a:effectLst/>
      </p:bgPr>
    </p:bg>
    <p:spTree>
      <p:nvGrpSpPr>
        <p:cNvPr id="1" name="Shape 953"/>
        <p:cNvGrpSpPr/>
        <p:nvPr/>
      </p:nvGrpSpPr>
      <p:grpSpPr>
        <a:xfrm>
          <a:off x="0" y="0"/>
          <a:ext cx="0" cy="0"/>
          <a:chOff x="0" y="0"/>
          <a:chExt cx="0" cy="0"/>
        </a:xfrm>
      </p:grpSpPr>
      <p:sp>
        <p:nvSpPr>
          <p:cNvPr id="954" name="Google Shape;954;p66"/>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955" name="Google Shape;955;p66"/>
          <p:cNvGrpSpPr/>
          <p:nvPr/>
        </p:nvGrpSpPr>
        <p:grpSpPr>
          <a:xfrm>
            <a:off x="11648099" y="272519"/>
            <a:ext cx="245452" cy="242128"/>
            <a:chOff x="266542" y="6326171"/>
            <a:chExt cx="245428" cy="242128"/>
          </a:xfrm>
        </p:grpSpPr>
        <p:sp>
          <p:nvSpPr>
            <p:cNvPr id="956" name="Google Shape;956;p6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57" name="Google Shape;957;p6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58" name="Google Shape;958;p6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59" name="Google Shape;959;p6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60" name="Google Shape;960;p6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61" name="Google Shape;961;p6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962" name="Google Shape;962;p6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963" name="Google Shape;963;p66"/>
          <p:cNvSpPr>
            <a:spLocks noGrp="1"/>
          </p:cNvSpPr>
          <p:nvPr>
            <p:ph type="body" idx="1"/>
          </p:nvPr>
        </p:nvSpPr>
        <p:spPr>
          <a:xfrm>
            <a:off x="839871" y="2295991"/>
            <a:ext cx="3276000" cy="3725400"/>
          </a:xfrm>
          <a:prstGeom prst="round2SameRect">
            <a:avLst>
              <a:gd name="adj1" fmla="val 0"/>
              <a:gd name="adj2" fmla="val 4000"/>
            </a:avLst>
          </a:prstGeom>
          <a:solidFill>
            <a:schemeClr val="lt1"/>
          </a:solidFill>
          <a:ln w="9525" cap="flat" cmpd="sng">
            <a:solidFill>
              <a:schemeClr val="lt1"/>
            </a:solidFill>
            <a:prstDash val="solid"/>
            <a:round/>
            <a:headEnd type="none" w="sm" len="sm"/>
            <a:tailEnd type="none" w="sm" len="sm"/>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lt1"/>
              </a:buClr>
              <a:buSzPts val="1100"/>
              <a:buFont typeface="Inter"/>
              <a:buNone/>
              <a:defRPr sz="1100">
                <a:solidFill>
                  <a:schemeClr val="lt1"/>
                </a:solidFill>
              </a:defRPr>
            </a:lvl1pPr>
            <a:lvl2pPr marL="914400" lvl="1" indent="-298450" algn="l">
              <a:lnSpc>
                <a:spcPct val="100000"/>
              </a:lnSpc>
              <a:spcBef>
                <a:spcPts val="700"/>
              </a:spcBef>
              <a:spcAft>
                <a:spcPts val="0"/>
              </a:spcAft>
              <a:buClr>
                <a:schemeClr val="lt1"/>
              </a:buClr>
              <a:buSzPts val="1100"/>
              <a:buFont typeface="Inter"/>
              <a:buChar char="→"/>
              <a:defRPr sz="1100">
                <a:solidFill>
                  <a:schemeClr val="lt1"/>
                </a:solidFill>
              </a:defRPr>
            </a:lvl2pPr>
            <a:lvl3pPr marL="1371600" lvl="2" indent="-298450" algn="l">
              <a:lnSpc>
                <a:spcPct val="100000"/>
              </a:lnSpc>
              <a:spcBef>
                <a:spcPts val="0"/>
              </a:spcBef>
              <a:spcAft>
                <a:spcPts val="0"/>
              </a:spcAft>
              <a:buClr>
                <a:schemeClr val="lt1"/>
              </a:buClr>
              <a:buSzPts val="1100"/>
              <a:buFont typeface="Inter"/>
              <a:buChar char="→"/>
              <a:defRPr sz="1100">
                <a:solidFill>
                  <a:schemeClr val="lt1"/>
                </a:solidFill>
              </a:defRPr>
            </a:lvl3pPr>
            <a:lvl4pPr marL="1828800" lvl="3" indent="-285750" algn="l">
              <a:lnSpc>
                <a:spcPct val="100000"/>
              </a:lnSpc>
              <a:spcBef>
                <a:spcPts val="0"/>
              </a:spcBef>
              <a:spcAft>
                <a:spcPts val="0"/>
              </a:spcAft>
              <a:buClr>
                <a:schemeClr val="lt1"/>
              </a:buClr>
              <a:buSzPts val="900"/>
              <a:buFont typeface="Inter"/>
              <a:buChar char="→"/>
              <a:defRPr sz="900">
                <a:solidFill>
                  <a:schemeClr val="lt1"/>
                </a:solidFill>
              </a:defRPr>
            </a:lvl4pPr>
            <a:lvl5pPr marL="2286000" lvl="4" indent="-285750" algn="l">
              <a:lnSpc>
                <a:spcPct val="100000"/>
              </a:lnSpc>
              <a:spcBef>
                <a:spcPts val="0"/>
              </a:spcBef>
              <a:spcAft>
                <a:spcPts val="0"/>
              </a:spcAft>
              <a:buClr>
                <a:schemeClr val="lt1"/>
              </a:buClr>
              <a:buSzPts val="900"/>
              <a:buFont typeface="Inter"/>
              <a:buChar char="→"/>
              <a:defRPr sz="900">
                <a:solidFill>
                  <a:schemeClr val="lt1"/>
                </a:solidFill>
              </a:defRPr>
            </a:lvl5pPr>
            <a:lvl6pPr marL="2743200" lvl="5" indent="-349250" algn="l">
              <a:lnSpc>
                <a:spcPct val="90000"/>
              </a:lnSpc>
              <a:spcBef>
                <a:spcPts val="500"/>
              </a:spcBef>
              <a:spcAft>
                <a:spcPts val="0"/>
              </a:spcAft>
              <a:buClr>
                <a:schemeClr val="lt1"/>
              </a:buClr>
              <a:buSzPts val="1900"/>
              <a:buChar char="•"/>
              <a:defRPr>
                <a:solidFill>
                  <a:schemeClr val="lt1"/>
                </a:solidFill>
              </a:defRPr>
            </a:lvl6pPr>
            <a:lvl7pPr marL="3200400" lvl="6" indent="-349250" algn="l">
              <a:lnSpc>
                <a:spcPct val="90000"/>
              </a:lnSpc>
              <a:spcBef>
                <a:spcPts val="500"/>
              </a:spcBef>
              <a:spcAft>
                <a:spcPts val="0"/>
              </a:spcAft>
              <a:buClr>
                <a:schemeClr val="lt1"/>
              </a:buClr>
              <a:buSzPts val="1900"/>
              <a:buChar char="•"/>
              <a:defRPr>
                <a:solidFill>
                  <a:schemeClr val="lt1"/>
                </a:solidFill>
              </a:defRPr>
            </a:lvl7pPr>
            <a:lvl8pPr marL="3657600" lvl="7" indent="-349250" algn="l">
              <a:lnSpc>
                <a:spcPct val="90000"/>
              </a:lnSpc>
              <a:spcBef>
                <a:spcPts val="500"/>
              </a:spcBef>
              <a:spcAft>
                <a:spcPts val="0"/>
              </a:spcAft>
              <a:buClr>
                <a:schemeClr val="lt1"/>
              </a:buClr>
              <a:buSzPts val="1900"/>
              <a:buChar char="•"/>
              <a:defRPr>
                <a:solidFill>
                  <a:schemeClr val="lt1"/>
                </a:solidFill>
              </a:defRPr>
            </a:lvl8pPr>
            <a:lvl9pPr marL="4114800" lvl="8" indent="-349250" algn="l">
              <a:lnSpc>
                <a:spcPct val="90000"/>
              </a:lnSpc>
              <a:spcBef>
                <a:spcPts val="500"/>
              </a:spcBef>
              <a:spcAft>
                <a:spcPts val="0"/>
              </a:spcAft>
              <a:buClr>
                <a:schemeClr val="lt1"/>
              </a:buClr>
              <a:buSzPts val="1900"/>
              <a:buChar char="•"/>
              <a:defRPr>
                <a:solidFill>
                  <a:schemeClr val="lt1"/>
                </a:solidFill>
              </a:defRPr>
            </a:lvl9pPr>
          </a:lstStyle>
          <a:p>
            <a:endParaRPr/>
          </a:p>
        </p:txBody>
      </p:sp>
      <p:sp>
        <p:nvSpPr>
          <p:cNvPr id="964" name="Google Shape;964;p66"/>
          <p:cNvSpPr>
            <a:spLocks noGrp="1"/>
          </p:cNvSpPr>
          <p:nvPr>
            <p:ph type="body" idx="2"/>
          </p:nvPr>
        </p:nvSpPr>
        <p:spPr>
          <a:xfrm>
            <a:off x="839871"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65" name="Google Shape;965;p66"/>
          <p:cNvSpPr>
            <a:spLocks noGrp="1"/>
          </p:cNvSpPr>
          <p:nvPr>
            <p:ph type="body" idx="3"/>
          </p:nvPr>
        </p:nvSpPr>
        <p:spPr>
          <a:xfrm>
            <a:off x="4455893" y="2295991"/>
            <a:ext cx="3276000" cy="3725400"/>
          </a:xfrm>
          <a:prstGeom prst="round2SameRect">
            <a:avLst>
              <a:gd name="adj1" fmla="val 0"/>
              <a:gd name="adj2" fmla="val 4000"/>
            </a:avLst>
          </a:prstGeom>
          <a:solidFill>
            <a:schemeClr val="lt1"/>
          </a:solidFill>
          <a:ln w="9525" cap="flat" cmpd="sng">
            <a:solidFill>
              <a:schemeClr val="lt1"/>
            </a:solidFill>
            <a:prstDash val="solid"/>
            <a:round/>
            <a:headEnd type="none" w="sm" len="sm"/>
            <a:tailEnd type="none" w="sm" len="sm"/>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lt1"/>
              </a:buClr>
              <a:buSzPts val="1100"/>
              <a:buFont typeface="Inter"/>
              <a:buNone/>
              <a:defRPr sz="1100">
                <a:solidFill>
                  <a:schemeClr val="lt1"/>
                </a:solidFill>
              </a:defRPr>
            </a:lvl1pPr>
            <a:lvl2pPr marL="914400" lvl="1" indent="-298450" algn="l">
              <a:lnSpc>
                <a:spcPct val="100000"/>
              </a:lnSpc>
              <a:spcBef>
                <a:spcPts val="700"/>
              </a:spcBef>
              <a:spcAft>
                <a:spcPts val="0"/>
              </a:spcAft>
              <a:buClr>
                <a:schemeClr val="lt1"/>
              </a:buClr>
              <a:buSzPts val="1100"/>
              <a:buFont typeface="Inter"/>
              <a:buChar char="→"/>
              <a:defRPr sz="1100">
                <a:solidFill>
                  <a:schemeClr val="lt1"/>
                </a:solidFill>
              </a:defRPr>
            </a:lvl2pPr>
            <a:lvl3pPr marL="1371600" lvl="2" indent="-298450" algn="l">
              <a:lnSpc>
                <a:spcPct val="100000"/>
              </a:lnSpc>
              <a:spcBef>
                <a:spcPts val="0"/>
              </a:spcBef>
              <a:spcAft>
                <a:spcPts val="0"/>
              </a:spcAft>
              <a:buClr>
                <a:schemeClr val="lt1"/>
              </a:buClr>
              <a:buSzPts val="1100"/>
              <a:buFont typeface="Inter"/>
              <a:buChar char="→"/>
              <a:defRPr sz="1100">
                <a:solidFill>
                  <a:schemeClr val="lt1"/>
                </a:solidFill>
              </a:defRPr>
            </a:lvl3pPr>
            <a:lvl4pPr marL="1828800" lvl="3" indent="-285750" algn="l">
              <a:lnSpc>
                <a:spcPct val="100000"/>
              </a:lnSpc>
              <a:spcBef>
                <a:spcPts val="0"/>
              </a:spcBef>
              <a:spcAft>
                <a:spcPts val="0"/>
              </a:spcAft>
              <a:buClr>
                <a:schemeClr val="lt1"/>
              </a:buClr>
              <a:buSzPts val="900"/>
              <a:buFont typeface="Inter"/>
              <a:buChar char="→"/>
              <a:defRPr sz="900">
                <a:solidFill>
                  <a:schemeClr val="lt1"/>
                </a:solidFill>
              </a:defRPr>
            </a:lvl4pPr>
            <a:lvl5pPr marL="2286000" lvl="4" indent="-285750" algn="l">
              <a:lnSpc>
                <a:spcPct val="100000"/>
              </a:lnSpc>
              <a:spcBef>
                <a:spcPts val="0"/>
              </a:spcBef>
              <a:spcAft>
                <a:spcPts val="0"/>
              </a:spcAft>
              <a:buClr>
                <a:schemeClr val="lt1"/>
              </a:buClr>
              <a:buSzPts val="900"/>
              <a:buFont typeface="Inter"/>
              <a:buChar char="→"/>
              <a:defRPr sz="900">
                <a:solidFill>
                  <a:schemeClr val="lt1"/>
                </a:solidFill>
              </a:defRPr>
            </a:lvl5pPr>
            <a:lvl6pPr marL="2743200" lvl="5" indent="-349250" algn="l">
              <a:lnSpc>
                <a:spcPct val="90000"/>
              </a:lnSpc>
              <a:spcBef>
                <a:spcPts val="500"/>
              </a:spcBef>
              <a:spcAft>
                <a:spcPts val="0"/>
              </a:spcAft>
              <a:buClr>
                <a:schemeClr val="lt1"/>
              </a:buClr>
              <a:buSzPts val="1900"/>
              <a:buChar char="•"/>
              <a:defRPr>
                <a:solidFill>
                  <a:schemeClr val="lt1"/>
                </a:solidFill>
              </a:defRPr>
            </a:lvl6pPr>
            <a:lvl7pPr marL="3200400" lvl="6" indent="-349250" algn="l">
              <a:lnSpc>
                <a:spcPct val="90000"/>
              </a:lnSpc>
              <a:spcBef>
                <a:spcPts val="500"/>
              </a:spcBef>
              <a:spcAft>
                <a:spcPts val="0"/>
              </a:spcAft>
              <a:buClr>
                <a:schemeClr val="lt1"/>
              </a:buClr>
              <a:buSzPts val="1900"/>
              <a:buChar char="•"/>
              <a:defRPr>
                <a:solidFill>
                  <a:schemeClr val="lt1"/>
                </a:solidFill>
              </a:defRPr>
            </a:lvl7pPr>
            <a:lvl8pPr marL="3657600" lvl="7" indent="-349250" algn="l">
              <a:lnSpc>
                <a:spcPct val="90000"/>
              </a:lnSpc>
              <a:spcBef>
                <a:spcPts val="500"/>
              </a:spcBef>
              <a:spcAft>
                <a:spcPts val="0"/>
              </a:spcAft>
              <a:buClr>
                <a:schemeClr val="lt1"/>
              </a:buClr>
              <a:buSzPts val="1900"/>
              <a:buChar char="•"/>
              <a:defRPr>
                <a:solidFill>
                  <a:schemeClr val="lt1"/>
                </a:solidFill>
              </a:defRPr>
            </a:lvl8pPr>
            <a:lvl9pPr marL="4114800" lvl="8" indent="-349250" algn="l">
              <a:lnSpc>
                <a:spcPct val="90000"/>
              </a:lnSpc>
              <a:spcBef>
                <a:spcPts val="500"/>
              </a:spcBef>
              <a:spcAft>
                <a:spcPts val="0"/>
              </a:spcAft>
              <a:buClr>
                <a:schemeClr val="lt1"/>
              </a:buClr>
              <a:buSzPts val="1900"/>
              <a:buChar char="•"/>
              <a:defRPr>
                <a:solidFill>
                  <a:schemeClr val="lt1"/>
                </a:solidFill>
              </a:defRPr>
            </a:lvl9pPr>
          </a:lstStyle>
          <a:p>
            <a:endParaRPr/>
          </a:p>
        </p:txBody>
      </p:sp>
      <p:sp>
        <p:nvSpPr>
          <p:cNvPr id="966" name="Google Shape;966;p66"/>
          <p:cNvSpPr>
            <a:spLocks noGrp="1"/>
          </p:cNvSpPr>
          <p:nvPr>
            <p:ph type="body" idx="4"/>
          </p:nvPr>
        </p:nvSpPr>
        <p:spPr>
          <a:xfrm>
            <a:off x="4455893"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67" name="Google Shape;967;p66"/>
          <p:cNvSpPr>
            <a:spLocks noGrp="1"/>
          </p:cNvSpPr>
          <p:nvPr>
            <p:ph type="body" idx="5"/>
          </p:nvPr>
        </p:nvSpPr>
        <p:spPr>
          <a:xfrm>
            <a:off x="8077344" y="2295990"/>
            <a:ext cx="3276000" cy="3725400"/>
          </a:xfrm>
          <a:prstGeom prst="round2SameRect">
            <a:avLst>
              <a:gd name="adj1" fmla="val 0"/>
              <a:gd name="adj2" fmla="val 4000"/>
            </a:avLst>
          </a:prstGeom>
          <a:solidFill>
            <a:schemeClr val="lt1"/>
          </a:solidFill>
          <a:ln w="9525" cap="flat" cmpd="sng">
            <a:solidFill>
              <a:schemeClr val="lt1"/>
            </a:solidFill>
            <a:prstDash val="solid"/>
            <a:round/>
            <a:headEnd type="none" w="sm" len="sm"/>
            <a:tailEnd type="none" w="sm" len="sm"/>
          </a:ln>
        </p:spPr>
        <p:txBody>
          <a:bodyPr spcFirstLastPara="1" wrap="square" lIns="252025" tIns="216025" rIns="252025" bIns="0" anchor="t" anchorCtr="0">
            <a:noAutofit/>
          </a:bodyPr>
          <a:lstStyle>
            <a:lvl1pPr marL="457200" lvl="0" indent="-228600" algn="l">
              <a:lnSpc>
                <a:spcPct val="100000"/>
              </a:lnSpc>
              <a:spcBef>
                <a:spcPts val="0"/>
              </a:spcBef>
              <a:spcAft>
                <a:spcPts val="0"/>
              </a:spcAft>
              <a:buClr>
                <a:schemeClr val="lt1"/>
              </a:buClr>
              <a:buSzPts val="1100"/>
              <a:buFont typeface="Inter"/>
              <a:buNone/>
              <a:defRPr sz="1100">
                <a:solidFill>
                  <a:schemeClr val="lt1"/>
                </a:solidFill>
              </a:defRPr>
            </a:lvl1pPr>
            <a:lvl2pPr marL="914400" lvl="1" indent="-298450" algn="l">
              <a:lnSpc>
                <a:spcPct val="100000"/>
              </a:lnSpc>
              <a:spcBef>
                <a:spcPts val="700"/>
              </a:spcBef>
              <a:spcAft>
                <a:spcPts val="0"/>
              </a:spcAft>
              <a:buClr>
                <a:schemeClr val="lt1"/>
              </a:buClr>
              <a:buSzPts val="1100"/>
              <a:buFont typeface="Inter"/>
              <a:buChar char="→"/>
              <a:defRPr sz="1100">
                <a:solidFill>
                  <a:schemeClr val="lt1"/>
                </a:solidFill>
              </a:defRPr>
            </a:lvl2pPr>
            <a:lvl3pPr marL="1371600" lvl="2" indent="-298450" algn="l">
              <a:lnSpc>
                <a:spcPct val="100000"/>
              </a:lnSpc>
              <a:spcBef>
                <a:spcPts val="0"/>
              </a:spcBef>
              <a:spcAft>
                <a:spcPts val="0"/>
              </a:spcAft>
              <a:buClr>
                <a:schemeClr val="lt1"/>
              </a:buClr>
              <a:buSzPts val="1100"/>
              <a:buFont typeface="Inter"/>
              <a:buChar char="→"/>
              <a:defRPr sz="1100">
                <a:solidFill>
                  <a:schemeClr val="lt1"/>
                </a:solidFill>
              </a:defRPr>
            </a:lvl3pPr>
            <a:lvl4pPr marL="1828800" lvl="3" indent="-285750" algn="l">
              <a:lnSpc>
                <a:spcPct val="100000"/>
              </a:lnSpc>
              <a:spcBef>
                <a:spcPts val="0"/>
              </a:spcBef>
              <a:spcAft>
                <a:spcPts val="0"/>
              </a:spcAft>
              <a:buClr>
                <a:schemeClr val="lt1"/>
              </a:buClr>
              <a:buSzPts val="900"/>
              <a:buFont typeface="Inter"/>
              <a:buChar char="→"/>
              <a:defRPr sz="900">
                <a:solidFill>
                  <a:schemeClr val="lt1"/>
                </a:solidFill>
              </a:defRPr>
            </a:lvl4pPr>
            <a:lvl5pPr marL="2286000" lvl="4" indent="-285750" algn="l">
              <a:lnSpc>
                <a:spcPct val="100000"/>
              </a:lnSpc>
              <a:spcBef>
                <a:spcPts val="0"/>
              </a:spcBef>
              <a:spcAft>
                <a:spcPts val="0"/>
              </a:spcAft>
              <a:buClr>
                <a:schemeClr val="lt1"/>
              </a:buClr>
              <a:buSzPts val="900"/>
              <a:buFont typeface="Inter"/>
              <a:buChar char="→"/>
              <a:defRPr sz="900">
                <a:solidFill>
                  <a:schemeClr val="lt1"/>
                </a:solidFill>
              </a:defRPr>
            </a:lvl5pPr>
            <a:lvl6pPr marL="2743200" lvl="5" indent="-349250" algn="l">
              <a:lnSpc>
                <a:spcPct val="90000"/>
              </a:lnSpc>
              <a:spcBef>
                <a:spcPts val="500"/>
              </a:spcBef>
              <a:spcAft>
                <a:spcPts val="0"/>
              </a:spcAft>
              <a:buClr>
                <a:schemeClr val="lt1"/>
              </a:buClr>
              <a:buSzPts val="1900"/>
              <a:buChar char="•"/>
              <a:defRPr>
                <a:solidFill>
                  <a:schemeClr val="lt1"/>
                </a:solidFill>
              </a:defRPr>
            </a:lvl6pPr>
            <a:lvl7pPr marL="3200400" lvl="6" indent="-349250" algn="l">
              <a:lnSpc>
                <a:spcPct val="90000"/>
              </a:lnSpc>
              <a:spcBef>
                <a:spcPts val="500"/>
              </a:spcBef>
              <a:spcAft>
                <a:spcPts val="0"/>
              </a:spcAft>
              <a:buClr>
                <a:schemeClr val="lt1"/>
              </a:buClr>
              <a:buSzPts val="1900"/>
              <a:buChar char="•"/>
              <a:defRPr>
                <a:solidFill>
                  <a:schemeClr val="lt1"/>
                </a:solidFill>
              </a:defRPr>
            </a:lvl7pPr>
            <a:lvl8pPr marL="3657600" lvl="7" indent="-349250" algn="l">
              <a:lnSpc>
                <a:spcPct val="90000"/>
              </a:lnSpc>
              <a:spcBef>
                <a:spcPts val="500"/>
              </a:spcBef>
              <a:spcAft>
                <a:spcPts val="0"/>
              </a:spcAft>
              <a:buClr>
                <a:schemeClr val="lt1"/>
              </a:buClr>
              <a:buSzPts val="1900"/>
              <a:buChar char="•"/>
              <a:defRPr>
                <a:solidFill>
                  <a:schemeClr val="lt1"/>
                </a:solidFill>
              </a:defRPr>
            </a:lvl8pPr>
            <a:lvl9pPr marL="4114800" lvl="8" indent="-349250" algn="l">
              <a:lnSpc>
                <a:spcPct val="90000"/>
              </a:lnSpc>
              <a:spcBef>
                <a:spcPts val="500"/>
              </a:spcBef>
              <a:spcAft>
                <a:spcPts val="0"/>
              </a:spcAft>
              <a:buClr>
                <a:schemeClr val="lt1"/>
              </a:buClr>
              <a:buSzPts val="1900"/>
              <a:buChar char="•"/>
              <a:defRPr>
                <a:solidFill>
                  <a:schemeClr val="lt1"/>
                </a:solidFill>
              </a:defRPr>
            </a:lvl9pPr>
          </a:lstStyle>
          <a:p>
            <a:endParaRPr/>
          </a:p>
        </p:txBody>
      </p:sp>
      <p:sp>
        <p:nvSpPr>
          <p:cNvPr id="968" name="Google Shape;968;p66"/>
          <p:cNvSpPr>
            <a:spLocks noGrp="1"/>
          </p:cNvSpPr>
          <p:nvPr>
            <p:ph type="body" idx="6"/>
          </p:nvPr>
        </p:nvSpPr>
        <p:spPr>
          <a:xfrm>
            <a:off x="8077344"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69" name="Google Shape;969;p6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970" name="Google Shape;970;p66"/>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971" name="Google Shape;971;p66"/>
          <p:cNvSpPr txBox="1">
            <a:spLocks noGrp="1"/>
          </p:cNvSpPr>
          <p:nvPr>
            <p:ph type="subTitle" idx="8"/>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72" name="Google Shape;972;p66"/>
          <p:cNvSpPr txBox="1">
            <a:spLocks noGrp="1"/>
          </p:cNvSpPr>
          <p:nvPr>
            <p:ph type="body" idx="9"/>
          </p:nvPr>
        </p:nvSpPr>
        <p:spPr>
          <a:xfrm>
            <a:off x="1838000" y="25695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3" name="Google Shape;973;p66"/>
          <p:cNvSpPr txBox="1">
            <a:spLocks noGrp="1"/>
          </p:cNvSpPr>
          <p:nvPr>
            <p:ph type="body" idx="13"/>
          </p:nvPr>
        </p:nvSpPr>
        <p:spPr>
          <a:xfrm>
            <a:off x="1838000" y="372895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4" name="Google Shape;974;p66"/>
          <p:cNvSpPr txBox="1">
            <a:spLocks noGrp="1"/>
          </p:cNvSpPr>
          <p:nvPr>
            <p:ph type="body" idx="14"/>
          </p:nvPr>
        </p:nvSpPr>
        <p:spPr>
          <a:xfrm>
            <a:off x="1838000" y="48884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5" name="Google Shape;975;p66"/>
          <p:cNvSpPr txBox="1">
            <a:spLocks noGrp="1"/>
          </p:cNvSpPr>
          <p:nvPr>
            <p:ph type="body" idx="15"/>
          </p:nvPr>
        </p:nvSpPr>
        <p:spPr>
          <a:xfrm>
            <a:off x="5462738" y="25695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6" name="Google Shape;976;p66"/>
          <p:cNvSpPr txBox="1">
            <a:spLocks noGrp="1"/>
          </p:cNvSpPr>
          <p:nvPr>
            <p:ph type="body" idx="16"/>
          </p:nvPr>
        </p:nvSpPr>
        <p:spPr>
          <a:xfrm>
            <a:off x="5462738" y="372895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7" name="Google Shape;977;p66"/>
          <p:cNvSpPr txBox="1">
            <a:spLocks noGrp="1"/>
          </p:cNvSpPr>
          <p:nvPr>
            <p:ph type="body" idx="17"/>
          </p:nvPr>
        </p:nvSpPr>
        <p:spPr>
          <a:xfrm>
            <a:off x="5462738" y="48884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8" name="Google Shape;978;p66"/>
          <p:cNvSpPr txBox="1">
            <a:spLocks noGrp="1"/>
          </p:cNvSpPr>
          <p:nvPr>
            <p:ph type="body" idx="18"/>
          </p:nvPr>
        </p:nvSpPr>
        <p:spPr>
          <a:xfrm>
            <a:off x="9087488" y="25695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79" name="Google Shape;979;p66"/>
          <p:cNvSpPr txBox="1">
            <a:spLocks noGrp="1"/>
          </p:cNvSpPr>
          <p:nvPr>
            <p:ph type="body" idx="19"/>
          </p:nvPr>
        </p:nvSpPr>
        <p:spPr>
          <a:xfrm>
            <a:off x="9087488" y="372895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980" name="Google Shape;980;p66"/>
          <p:cNvSpPr txBox="1">
            <a:spLocks noGrp="1"/>
          </p:cNvSpPr>
          <p:nvPr>
            <p:ph type="body" idx="20"/>
          </p:nvPr>
        </p:nvSpPr>
        <p:spPr>
          <a:xfrm>
            <a:off x="9087488" y="4888400"/>
            <a:ext cx="2040900" cy="859500"/>
          </a:xfrm>
          <a:prstGeom prst="rect">
            <a:avLst/>
          </a:prstGeom>
          <a:noFill/>
          <a:ln>
            <a:noFill/>
          </a:ln>
        </p:spPr>
        <p:txBody>
          <a:bodyPr spcFirstLastPara="1" wrap="square" lIns="0" tIns="0" rIns="0" bIns="0" anchor="ctr"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White highlight">
  <p:cSld name="White highlight">
    <p:bg>
      <p:bgPr>
        <a:solidFill>
          <a:schemeClr val="dk2"/>
        </a:solidFill>
        <a:effectLst/>
      </p:bgPr>
    </p:bg>
    <p:spTree>
      <p:nvGrpSpPr>
        <p:cNvPr id="1" name="Shape 981"/>
        <p:cNvGrpSpPr/>
        <p:nvPr/>
      </p:nvGrpSpPr>
      <p:grpSpPr>
        <a:xfrm>
          <a:off x="0" y="0"/>
          <a:ext cx="0" cy="0"/>
          <a:chOff x="0" y="0"/>
          <a:chExt cx="0" cy="0"/>
        </a:xfrm>
      </p:grpSpPr>
      <p:sp>
        <p:nvSpPr>
          <p:cNvPr id="982" name="Google Shape;982;p67"/>
          <p:cNvSpPr>
            <a:spLocks noGrp="1"/>
          </p:cNvSpPr>
          <p:nvPr>
            <p:ph type="body" idx="1"/>
          </p:nvPr>
        </p:nvSpPr>
        <p:spPr>
          <a:xfrm>
            <a:off x="839869" y="1736725"/>
            <a:ext cx="10513500" cy="4284600"/>
          </a:xfrm>
          <a:prstGeom prst="roundRect">
            <a:avLst>
              <a:gd name="adj" fmla="val 3533"/>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lt1"/>
              </a:buClr>
              <a:buSzPts val="100"/>
              <a:buNone/>
              <a:defRPr sz="100">
                <a:solidFill>
                  <a:schemeClr val="lt1"/>
                </a:solidFill>
              </a:defRPr>
            </a:lvl2pPr>
            <a:lvl3pPr marL="1371600" lvl="2" indent="-228600" algn="l">
              <a:lnSpc>
                <a:spcPct val="120000"/>
              </a:lnSpc>
              <a:spcBef>
                <a:spcPts val="0"/>
              </a:spcBef>
              <a:spcAft>
                <a:spcPts val="0"/>
              </a:spcAft>
              <a:buClr>
                <a:schemeClr val="lt1"/>
              </a:buClr>
              <a:buSzPts val="100"/>
              <a:buNone/>
              <a:defRPr sz="100">
                <a:solidFill>
                  <a:schemeClr val="lt1"/>
                </a:solidFill>
              </a:defRPr>
            </a:lvl3pPr>
            <a:lvl4pPr marL="1828800" lvl="3" indent="-228600" algn="l">
              <a:lnSpc>
                <a:spcPct val="120000"/>
              </a:lnSpc>
              <a:spcBef>
                <a:spcPts val="0"/>
              </a:spcBef>
              <a:spcAft>
                <a:spcPts val="0"/>
              </a:spcAft>
              <a:buClr>
                <a:schemeClr val="lt1"/>
              </a:buClr>
              <a:buSzPts val="100"/>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83" name="Google Shape;983;p67"/>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984" name="Google Shape;984;p67"/>
          <p:cNvGrpSpPr/>
          <p:nvPr/>
        </p:nvGrpSpPr>
        <p:grpSpPr>
          <a:xfrm>
            <a:off x="11648099" y="272519"/>
            <a:ext cx="245452" cy="242128"/>
            <a:chOff x="266542" y="6326171"/>
            <a:chExt cx="245428" cy="242128"/>
          </a:xfrm>
        </p:grpSpPr>
        <p:sp>
          <p:nvSpPr>
            <p:cNvPr id="985" name="Google Shape;985;p6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86" name="Google Shape;986;p6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87" name="Google Shape;987;p6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88" name="Google Shape;988;p6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89" name="Google Shape;989;p6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990" name="Google Shape;990;p6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991" name="Google Shape;991;p6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992" name="Google Shape;992;p6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993" name="Google Shape;993;p67"/>
          <p:cNvSpPr>
            <a:spLocks noGrp="1"/>
          </p:cNvSpPr>
          <p:nvPr>
            <p:ph type="pic" idx="2"/>
          </p:nvPr>
        </p:nvSpPr>
        <p:spPr>
          <a:xfrm>
            <a:off x="6992488" y="2928633"/>
            <a:ext cx="2907900" cy="2157600"/>
          </a:xfrm>
          <a:prstGeom prst="roundRect">
            <a:avLst>
              <a:gd name="adj" fmla="val 8067"/>
            </a:avLst>
          </a:prstGeom>
          <a:solidFill>
            <a:schemeClr val="lt1">
              <a:alpha val="49411"/>
            </a:schemeClr>
          </a:solidFill>
          <a:ln>
            <a:noFill/>
          </a:ln>
        </p:spPr>
      </p:sp>
      <p:sp>
        <p:nvSpPr>
          <p:cNvPr id="994" name="Google Shape;994;p67"/>
          <p:cNvSpPr>
            <a:spLocks noGrp="1"/>
          </p:cNvSpPr>
          <p:nvPr>
            <p:ph type="pic" idx="3"/>
          </p:nvPr>
        </p:nvSpPr>
        <p:spPr>
          <a:xfrm>
            <a:off x="2292859" y="2928633"/>
            <a:ext cx="2907900" cy="2157600"/>
          </a:xfrm>
          <a:prstGeom prst="roundRect">
            <a:avLst>
              <a:gd name="adj" fmla="val 8067"/>
            </a:avLst>
          </a:prstGeom>
          <a:solidFill>
            <a:schemeClr val="lt1">
              <a:alpha val="49411"/>
            </a:schemeClr>
          </a:solidFill>
          <a:ln>
            <a:noFill/>
          </a:ln>
        </p:spPr>
      </p:sp>
      <p:sp>
        <p:nvSpPr>
          <p:cNvPr id="995" name="Google Shape;995;p67"/>
          <p:cNvSpPr txBox="1">
            <a:spLocks noGrp="1"/>
          </p:cNvSpPr>
          <p:nvPr>
            <p:ph type="subTitle" idx="4"/>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996" name="Google Shape;996;p67"/>
          <p:cNvSpPr txBox="1">
            <a:spLocks noGrp="1"/>
          </p:cNvSpPr>
          <p:nvPr>
            <p:ph type="subTitle" idx="5"/>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97" name="Google Shape;997;p67"/>
          <p:cNvSpPr txBox="1">
            <a:spLocks noGrp="1"/>
          </p:cNvSpPr>
          <p:nvPr>
            <p:ph type="body" idx="6"/>
          </p:nvPr>
        </p:nvSpPr>
        <p:spPr>
          <a:xfrm>
            <a:off x="1152150" y="2050250"/>
            <a:ext cx="9888900" cy="484200"/>
          </a:xfrm>
          <a:prstGeom prst="rect">
            <a:avLst/>
          </a:prstGeom>
          <a:noFill/>
          <a:ln>
            <a:noFill/>
          </a:ln>
        </p:spPr>
        <p:txBody>
          <a:bodyPr spcFirstLastPara="1" wrap="square" lIns="0" tIns="0" rIns="0" bIns="0" anchor="t" anchorCtr="0">
            <a:noAutofit/>
          </a:bodyPr>
          <a:lstStyle>
            <a:lvl1pPr marL="457200" lvl="0" indent="-304800" algn="l">
              <a:lnSpc>
                <a:spcPct val="110000"/>
              </a:lnSpc>
              <a:spcBef>
                <a:spcPts val="0"/>
              </a:spcBef>
              <a:spcAft>
                <a:spcPts val="0"/>
              </a:spcAft>
              <a:buSzPts val="1200"/>
              <a:buChar char="→"/>
              <a:defRPr sz="1200"/>
            </a:lvl1pPr>
            <a:lvl2pPr marL="914400" lvl="1" indent="-304800" algn="l">
              <a:lnSpc>
                <a:spcPct val="110000"/>
              </a:lnSpc>
              <a:spcBef>
                <a:spcPts val="0"/>
              </a:spcBef>
              <a:spcAft>
                <a:spcPts val="0"/>
              </a:spcAft>
              <a:buSzPts val="1200"/>
              <a:buChar char="→"/>
              <a:defRPr sz="1200"/>
            </a:lvl2pPr>
            <a:lvl3pPr marL="1371600" lvl="2" indent="-304800" algn="l">
              <a:lnSpc>
                <a:spcPct val="110000"/>
              </a:lnSpc>
              <a:spcBef>
                <a:spcPts val="0"/>
              </a:spcBef>
              <a:spcAft>
                <a:spcPts val="0"/>
              </a:spcAft>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241300" algn="l">
              <a:lnSpc>
                <a:spcPct val="110000"/>
              </a:lnSpc>
              <a:spcBef>
                <a:spcPts val="0"/>
              </a:spcBef>
              <a:spcAft>
                <a:spcPts val="0"/>
              </a:spcAft>
              <a:buSzPts val="200"/>
              <a:buChar char="•"/>
              <a:defRPr sz="200"/>
            </a:lvl6pPr>
            <a:lvl7pPr marL="3200400" lvl="6" indent="-241300" algn="l">
              <a:lnSpc>
                <a:spcPct val="110000"/>
              </a:lnSpc>
              <a:spcBef>
                <a:spcPts val="0"/>
              </a:spcBef>
              <a:spcAft>
                <a:spcPts val="0"/>
              </a:spcAft>
              <a:buSzPts val="200"/>
              <a:buChar char="•"/>
              <a:defRPr sz="200"/>
            </a:lvl7pPr>
            <a:lvl8pPr marL="3657600" lvl="7" indent="-241300" algn="l">
              <a:lnSpc>
                <a:spcPct val="110000"/>
              </a:lnSpc>
              <a:spcBef>
                <a:spcPts val="0"/>
              </a:spcBef>
              <a:spcAft>
                <a:spcPts val="0"/>
              </a:spcAft>
              <a:buSzPts val="200"/>
              <a:buChar char="•"/>
              <a:defRPr sz="200"/>
            </a:lvl8pPr>
            <a:lvl9pPr marL="4114800" lvl="8" indent="-241300" algn="l">
              <a:lnSpc>
                <a:spcPct val="110000"/>
              </a:lnSpc>
              <a:spcBef>
                <a:spcPts val="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slide 1">
  <p:cSld name="Picture slide 1">
    <p:bg>
      <p:bgPr>
        <a:solidFill>
          <a:schemeClr val="dk2"/>
        </a:solidFill>
        <a:effectLst/>
      </p:bgPr>
    </p:bg>
    <p:spTree>
      <p:nvGrpSpPr>
        <p:cNvPr id="1" name="Shape 998"/>
        <p:cNvGrpSpPr/>
        <p:nvPr/>
      </p:nvGrpSpPr>
      <p:grpSpPr>
        <a:xfrm>
          <a:off x="0" y="0"/>
          <a:ext cx="0" cy="0"/>
          <a:chOff x="0" y="0"/>
          <a:chExt cx="0" cy="0"/>
        </a:xfrm>
      </p:grpSpPr>
      <p:sp>
        <p:nvSpPr>
          <p:cNvPr id="999" name="Google Shape;999;p68"/>
          <p:cNvSpPr>
            <a:spLocks noGrp="1"/>
          </p:cNvSpPr>
          <p:nvPr>
            <p:ph type="pic" idx="2"/>
          </p:nvPr>
        </p:nvSpPr>
        <p:spPr>
          <a:xfrm>
            <a:off x="-1" y="0"/>
            <a:ext cx="5295300" cy="6858000"/>
          </a:xfrm>
          <a:prstGeom prst="rect">
            <a:avLst/>
          </a:prstGeom>
          <a:solidFill>
            <a:schemeClr val="lt1">
              <a:alpha val="49411"/>
            </a:schemeClr>
          </a:solidFill>
          <a:ln>
            <a:noFill/>
          </a:ln>
        </p:spPr>
      </p:sp>
      <p:grpSp>
        <p:nvGrpSpPr>
          <p:cNvPr id="1000" name="Google Shape;1000;p68"/>
          <p:cNvGrpSpPr/>
          <p:nvPr/>
        </p:nvGrpSpPr>
        <p:grpSpPr>
          <a:xfrm>
            <a:off x="11648099" y="272519"/>
            <a:ext cx="245452" cy="242128"/>
            <a:chOff x="266542" y="6326171"/>
            <a:chExt cx="245428" cy="242128"/>
          </a:xfrm>
        </p:grpSpPr>
        <p:sp>
          <p:nvSpPr>
            <p:cNvPr id="1001" name="Google Shape;1001;p6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02" name="Google Shape;1002;p6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03" name="Google Shape;1003;p6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04" name="Google Shape;1004;p6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05" name="Google Shape;1005;p6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06" name="Google Shape;1006;p6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007" name="Google Shape;1007;p6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08" name="Google Shape;1008;p6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009" name="Google Shape;1009;p68"/>
          <p:cNvSpPr txBox="1">
            <a:spLocks noGrp="1"/>
          </p:cNvSpPr>
          <p:nvPr>
            <p:ph type="subTitle" idx="1"/>
          </p:nvPr>
        </p:nvSpPr>
        <p:spPr>
          <a:xfrm>
            <a:off x="6115225" y="1246375"/>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1010" name="Google Shape;1010;p68"/>
          <p:cNvSpPr txBox="1">
            <a:spLocks noGrp="1"/>
          </p:cNvSpPr>
          <p:nvPr>
            <p:ph type="body" idx="3"/>
          </p:nvPr>
        </p:nvSpPr>
        <p:spPr>
          <a:xfrm>
            <a:off x="6096600" y="1658200"/>
            <a:ext cx="5551500" cy="4390500"/>
          </a:xfrm>
          <a:prstGeom prst="rect">
            <a:avLst/>
          </a:prstGeom>
          <a:noFill/>
          <a:ln>
            <a:noFill/>
          </a:ln>
        </p:spPr>
        <p:txBody>
          <a:bodyPr spcFirstLastPara="1" wrap="square" lIns="0" tIns="0" rIns="0" bIns="0" anchor="t" anchorCtr="0">
            <a:noAutofit/>
          </a:bodyPr>
          <a:lstStyle>
            <a:lvl1pPr marL="457200" lvl="0" indent="-450850" algn="l">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1pPr>
            <a:lvl2pPr marL="914400" lvl="1" indent="-450850" algn="l">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2pPr>
            <a:lvl3pPr marL="1371600" lvl="2" indent="-450850" algn="l">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3pPr>
            <a:lvl4pPr marL="1828800" lvl="3" indent="-450850" algn="l">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4pPr>
            <a:lvl5pPr marL="2286000" lvl="4" indent="-450850" algn="l">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5pPr>
            <a:lvl6pPr marL="2743200" lvl="5" indent="-234950" algn="l">
              <a:lnSpc>
                <a:spcPct val="90000"/>
              </a:lnSpc>
              <a:spcBef>
                <a:spcPts val="0"/>
              </a:spcBef>
              <a:spcAft>
                <a:spcPts val="0"/>
              </a:spcAft>
              <a:buSzPts val="100"/>
              <a:buFont typeface="Didact Gothic"/>
              <a:buChar char="•"/>
              <a:defRPr>
                <a:latin typeface="Didact Gothic"/>
                <a:ea typeface="Didact Gothic"/>
                <a:cs typeface="Didact Gothic"/>
                <a:sym typeface="Didact Gothic"/>
              </a:defRPr>
            </a:lvl6pPr>
            <a:lvl7pPr marL="3200400" lvl="6" indent="-234950" algn="l">
              <a:lnSpc>
                <a:spcPct val="90000"/>
              </a:lnSpc>
              <a:spcBef>
                <a:spcPts val="0"/>
              </a:spcBef>
              <a:spcAft>
                <a:spcPts val="0"/>
              </a:spcAft>
              <a:buSzPts val="100"/>
              <a:buFont typeface="Didact Gothic"/>
              <a:buChar char="•"/>
              <a:defRPr>
                <a:latin typeface="Didact Gothic"/>
                <a:ea typeface="Didact Gothic"/>
                <a:cs typeface="Didact Gothic"/>
                <a:sym typeface="Didact Gothic"/>
              </a:defRPr>
            </a:lvl7pPr>
            <a:lvl8pPr marL="3657600" lvl="7" indent="-234950" algn="l">
              <a:lnSpc>
                <a:spcPct val="90000"/>
              </a:lnSpc>
              <a:spcBef>
                <a:spcPts val="0"/>
              </a:spcBef>
              <a:spcAft>
                <a:spcPts val="0"/>
              </a:spcAft>
              <a:buSzPts val="100"/>
              <a:buFont typeface="Didact Gothic"/>
              <a:buChar char="•"/>
              <a:defRPr>
                <a:latin typeface="Didact Gothic"/>
                <a:ea typeface="Didact Gothic"/>
                <a:cs typeface="Didact Gothic"/>
                <a:sym typeface="Didact Gothic"/>
              </a:defRPr>
            </a:lvl8pPr>
            <a:lvl9pPr marL="4114800" lvl="8" indent="-234950" algn="l">
              <a:lnSpc>
                <a:spcPct val="90000"/>
              </a:lnSpc>
              <a:spcBef>
                <a:spcPts val="0"/>
              </a:spcBef>
              <a:spcAft>
                <a:spcPts val="0"/>
              </a:spcAft>
              <a:buSzPts val="100"/>
              <a:buFont typeface="Didact Gothic"/>
              <a:buChar char="•"/>
              <a:defRPr>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slide 2">
  <p:cSld name="Picture slide 2">
    <p:bg>
      <p:bgPr>
        <a:solidFill>
          <a:schemeClr val="dk2"/>
        </a:solidFill>
        <a:effectLst/>
      </p:bgPr>
    </p:bg>
    <p:spTree>
      <p:nvGrpSpPr>
        <p:cNvPr id="1" name="Shape 1011"/>
        <p:cNvGrpSpPr/>
        <p:nvPr/>
      </p:nvGrpSpPr>
      <p:grpSpPr>
        <a:xfrm>
          <a:off x="0" y="0"/>
          <a:ext cx="0" cy="0"/>
          <a:chOff x="0" y="0"/>
          <a:chExt cx="0" cy="0"/>
        </a:xfrm>
      </p:grpSpPr>
      <p:sp>
        <p:nvSpPr>
          <p:cNvPr id="1012" name="Google Shape;1012;p69"/>
          <p:cNvSpPr>
            <a:spLocks noGrp="1"/>
          </p:cNvSpPr>
          <p:nvPr>
            <p:ph type="pic" idx="2"/>
          </p:nvPr>
        </p:nvSpPr>
        <p:spPr>
          <a:xfrm>
            <a:off x="299649" y="299620"/>
            <a:ext cx="4696200" cy="6258900"/>
          </a:xfrm>
          <a:prstGeom prst="roundRect">
            <a:avLst>
              <a:gd name="adj" fmla="val 8067"/>
            </a:avLst>
          </a:prstGeom>
          <a:solidFill>
            <a:schemeClr val="lt1">
              <a:alpha val="49411"/>
            </a:schemeClr>
          </a:solidFill>
          <a:ln>
            <a:noFill/>
          </a:ln>
        </p:spPr>
      </p:sp>
      <p:grpSp>
        <p:nvGrpSpPr>
          <p:cNvPr id="1013" name="Google Shape;1013;p69"/>
          <p:cNvGrpSpPr/>
          <p:nvPr/>
        </p:nvGrpSpPr>
        <p:grpSpPr>
          <a:xfrm>
            <a:off x="11648099" y="272519"/>
            <a:ext cx="245452" cy="242128"/>
            <a:chOff x="266542" y="6326171"/>
            <a:chExt cx="245428" cy="242128"/>
          </a:xfrm>
        </p:grpSpPr>
        <p:sp>
          <p:nvSpPr>
            <p:cNvPr id="1014" name="Google Shape;1014;p6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15" name="Google Shape;1015;p6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16" name="Google Shape;1016;p6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17" name="Google Shape;1017;p6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18" name="Google Shape;1018;p6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19" name="Google Shape;1019;p6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020" name="Google Shape;1020;p6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21" name="Google Shape;1021;p69"/>
          <p:cNvSpPr txBox="1">
            <a:spLocks noGrp="1"/>
          </p:cNvSpPr>
          <p:nvPr>
            <p:ph type="title"/>
          </p:nvPr>
        </p:nvSpPr>
        <p:spPr>
          <a:xfrm>
            <a:off x="5632049" y="1292973"/>
            <a:ext cx="5730600" cy="483900"/>
          </a:xfrm>
          <a:prstGeom prst="rect">
            <a:avLst/>
          </a:prstGeom>
          <a:noFill/>
          <a:ln>
            <a:noFill/>
          </a:ln>
        </p:spPr>
        <p:txBody>
          <a:bodyPr spcFirstLastPara="1" wrap="square" lIns="0" tIns="0" rIns="0" bIns="0" anchor="ctr" anchorCtr="0">
            <a:noAutofit/>
          </a:bodyPr>
          <a:lstStyle>
            <a:lvl1pPr lvl="0" algn="l">
              <a:lnSpc>
                <a:spcPct val="70000"/>
              </a:lnSpc>
              <a:spcBef>
                <a:spcPts val="0"/>
              </a:spcBef>
              <a:spcAft>
                <a:spcPts val="0"/>
              </a:spcAft>
              <a:buClr>
                <a:schemeClr val="dk1"/>
              </a:buClr>
              <a:buSzPts val="6000"/>
              <a:buFont typeface="Didact Gothic"/>
              <a:buNone/>
              <a:defRPr sz="6000"/>
            </a:lvl1pPr>
            <a:lvl2pPr lvl="1" algn="l">
              <a:lnSpc>
                <a:spcPct val="70000"/>
              </a:lnSpc>
              <a:spcBef>
                <a:spcPts val="0"/>
              </a:spcBef>
              <a:spcAft>
                <a:spcPts val="0"/>
              </a:spcAft>
              <a:buSzPts val="1500"/>
              <a:buNone/>
              <a:defRPr/>
            </a:lvl2pPr>
            <a:lvl3pPr lvl="2" algn="l">
              <a:lnSpc>
                <a:spcPct val="70000"/>
              </a:lnSpc>
              <a:spcBef>
                <a:spcPts val="0"/>
              </a:spcBef>
              <a:spcAft>
                <a:spcPts val="0"/>
              </a:spcAft>
              <a:buSzPts val="1500"/>
              <a:buNone/>
              <a:defRPr/>
            </a:lvl3pPr>
            <a:lvl4pPr lvl="3" algn="l">
              <a:lnSpc>
                <a:spcPct val="70000"/>
              </a:lnSpc>
              <a:spcBef>
                <a:spcPts val="0"/>
              </a:spcBef>
              <a:spcAft>
                <a:spcPts val="0"/>
              </a:spcAft>
              <a:buSzPts val="1500"/>
              <a:buNone/>
              <a:defRPr/>
            </a:lvl4pPr>
            <a:lvl5pPr lvl="4" algn="l">
              <a:lnSpc>
                <a:spcPct val="70000"/>
              </a:lnSpc>
              <a:spcBef>
                <a:spcPts val="0"/>
              </a:spcBef>
              <a:spcAft>
                <a:spcPts val="0"/>
              </a:spcAft>
              <a:buSzPts val="1500"/>
              <a:buNone/>
              <a:defRPr/>
            </a:lvl5pPr>
            <a:lvl6pPr lvl="5" algn="l">
              <a:lnSpc>
                <a:spcPct val="70000"/>
              </a:lnSpc>
              <a:spcBef>
                <a:spcPts val="0"/>
              </a:spcBef>
              <a:spcAft>
                <a:spcPts val="0"/>
              </a:spcAft>
              <a:buSzPts val="1500"/>
              <a:buNone/>
              <a:defRPr/>
            </a:lvl6pPr>
            <a:lvl7pPr lvl="6" algn="l">
              <a:lnSpc>
                <a:spcPct val="70000"/>
              </a:lnSpc>
              <a:spcBef>
                <a:spcPts val="0"/>
              </a:spcBef>
              <a:spcAft>
                <a:spcPts val="0"/>
              </a:spcAft>
              <a:buSzPts val="1500"/>
              <a:buNone/>
              <a:defRPr/>
            </a:lvl7pPr>
            <a:lvl8pPr lvl="7" algn="l">
              <a:lnSpc>
                <a:spcPct val="70000"/>
              </a:lnSpc>
              <a:spcBef>
                <a:spcPts val="0"/>
              </a:spcBef>
              <a:spcAft>
                <a:spcPts val="0"/>
              </a:spcAft>
              <a:buSzPts val="1500"/>
              <a:buNone/>
              <a:defRPr/>
            </a:lvl8pPr>
            <a:lvl9pPr lvl="8" algn="l">
              <a:lnSpc>
                <a:spcPct val="70000"/>
              </a:lnSpc>
              <a:spcBef>
                <a:spcPts val="0"/>
              </a:spcBef>
              <a:spcAft>
                <a:spcPts val="0"/>
              </a:spcAft>
              <a:buSzPts val="1500"/>
              <a:buNone/>
              <a:defRPr/>
            </a:lvl9pPr>
          </a:lstStyle>
          <a:p>
            <a:endParaRPr/>
          </a:p>
        </p:txBody>
      </p:sp>
      <p:sp>
        <p:nvSpPr>
          <p:cNvPr id="1022" name="Google Shape;1022;p6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023" name="Google Shape;1023;p69"/>
          <p:cNvSpPr txBox="1">
            <a:spLocks noGrp="1"/>
          </p:cNvSpPr>
          <p:nvPr>
            <p:ph type="subTitle" idx="1"/>
          </p:nvPr>
        </p:nvSpPr>
        <p:spPr>
          <a:xfrm>
            <a:off x="5640950" y="77580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1024" name="Google Shape;1024;p69"/>
          <p:cNvSpPr txBox="1">
            <a:spLocks noGrp="1"/>
          </p:cNvSpPr>
          <p:nvPr>
            <p:ph type="subTitle" idx="3"/>
          </p:nvPr>
        </p:nvSpPr>
        <p:spPr>
          <a:xfrm>
            <a:off x="6096600" y="2044200"/>
            <a:ext cx="52566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1025" name="Google Shape;1025;p69"/>
          <p:cNvSpPr txBox="1">
            <a:spLocks noGrp="1"/>
          </p:cNvSpPr>
          <p:nvPr>
            <p:ph type="subTitle" idx="4"/>
          </p:nvPr>
        </p:nvSpPr>
        <p:spPr>
          <a:xfrm>
            <a:off x="5632050" y="2929250"/>
            <a:ext cx="57123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Font typeface="Inter"/>
              <a:buNone/>
              <a:defRPr sz="2100"/>
            </a:lvl6pPr>
            <a:lvl7pPr lvl="6" algn="l">
              <a:lnSpc>
                <a:spcPct val="100000"/>
              </a:lnSpc>
              <a:spcBef>
                <a:spcPts val="0"/>
              </a:spcBef>
              <a:spcAft>
                <a:spcPts val="0"/>
              </a:spcAft>
              <a:buSzPts val="2100"/>
              <a:buFont typeface="Inter"/>
              <a:buNone/>
              <a:defRPr sz="2100"/>
            </a:lvl7pPr>
            <a:lvl8pPr lvl="7" algn="l">
              <a:lnSpc>
                <a:spcPct val="100000"/>
              </a:lnSpc>
              <a:spcBef>
                <a:spcPts val="0"/>
              </a:spcBef>
              <a:spcAft>
                <a:spcPts val="0"/>
              </a:spcAft>
              <a:buSzPts val="2100"/>
              <a:buFont typeface="Inter"/>
              <a:buNone/>
              <a:defRPr sz="2100"/>
            </a:lvl8pPr>
            <a:lvl9pPr lvl="8" algn="l">
              <a:lnSpc>
                <a:spcPct val="100000"/>
              </a:lnSpc>
              <a:spcBef>
                <a:spcPts val="0"/>
              </a:spcBef>
              <a:spcAft>
                <a:spcPts val="0"/>
              </a:spcAft>
              <a:buSzPts val="2100"/>
              <a:buFont typeface="Inter"/>
              <a:buNone/>
              <a:defRPr sz="2100"/>
            </a:lvl9pPr>
          </a:lstStyle>
          <a:p>
            <a:endParaRPr/>
          </a:p>
        </p:txBody>
      </p:sp>
      <p:sp>
        <p:nvSpPr>
          <p:cNvPr id="1026" name="Google Shape;1026;p69"/>
          <p:cNvSpPr txBox="1">
            <a:spLocks noGrp="1"/>
          </p:cNvSpPr>
          <p:nvPr>
            <p:ph type="body" idx="5"/>
          </p:nvPr>
        </p:nvSpPr>
        <p:spPr>
          <a:xfrm>
            <a:off x="5632050" y="3584400"/>
            <a:ext cx="5712300" cy="596400"/>
          </a:xfrm>
          <a:prstGeom prst="rect">
            <a:avLst/>
          </a:prstGeom>
          <a:noFill/>
          <a:ln>
            <a:noFill/>
          </a:ln>
        </p:spPr>
        <p:txBody>
          <a:bodyPr spcFirstLastPara="1" wrap="square" lIns="0" tIns="0" rIns="0" bIns="0" anchor="ctr" anchorCtr="0">
            <a:noAutofit/>
          </a:bodyPr>
          <a:lstStyle>
            <a:lvl1pPr marL="457200" lvl="0" indent="-323850" algn="l">
              <a:lnSpc>
                <a:spcPct val="100000"/>
              </a:lnSpc>
              <a:spcBef>
                <a:spcPts val="0"/>
              </a:spcBef>
              <a:spcAft>
                <a:spcPts val="0"/>
              </a:spcAft>
              <a:buSzPts val="1500"/>
              <a:buChar char="→"/>
              <a:defRPr sz="1500"/>
            </a:lvl1pPr>
            <a:lvl2pPr marL="914400" lvl="1" indent="-323850" algn="l">
              <a:lnSpc>
                <a:spcPct val="100000"/>
              </a:lnSpc>
              <a:spcBef>
                <a:spcPts val="0"/>
              </a:spcBef>
              <a:spcAft>
                <a:spcPts val="0"/>
              </a:spcAft>
              <a:buSzPts val="1500"/>
              <a:buChar char="→"/>
              <a:defRPr sz="1500"/>
            </a:lvl2pPr>
            <a:lvl3pPr marL="1371600" lvl="2" indent="-323850" algn="l">
              <a:lnSpc>
                <a:spcPct val="100000"/>
              </a:lnSpc>
              <a:spcBef>
                <a:spcPts val="0"/>
              </a:spcBef>
              <a:spcAft>
                <a:spcPts val="0"/>
              </a:spcAft>
              <a:buSzPts val="1500"/>
              <a:buChar char="→"/>
              <a:defRPr sz="1500"/>
            </a:lvl3pPr>
            <a:lvl4pPr marL="1828800" lvl="3" indent="-323850" algn="l">
              <a:lnSpc>
                <a:spcPct val="100000"/>
              </a:lnSpc>
              <a:spcBef>
                <a:spcPts val="0"/>
              </a:spcBef>
              <a:spcAft>
                <a:spcPts val="0"/>
              </a:spcAft>
              <a:buSzPts val="1500"/>
              <a:buChar char="→"/>
              <a:defRPr sz="1500"/>
            </a:lvl4pPr>
            <a:lvl5pPr marL="2286000" lvl="4" indent="-323850" algn="l">
              <a:lnSpc>
                <a:spcPct val="100000"/>
              </a:lnSpc>
              <a:spcBef>
                <a:spcPts val="0"/>
              </a:spcBef>
              <a:spcAft>
                <a:spcPts val="0"/>
              </a:spcAft>
              <a:buSzPts val="1500"/>
              <a:buChar char="→"/>
              <a:defRPr sz="15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
        <p:nvSpPr>
          <p:cNvPr id="1027" name="Google Shape;1027;p69"/>
          <p:cNvSpPr txBox="1">
            <a:spLocks noGrp="1"/>
          </p:cNvSpPr>
          <p:nvPr>
            <p:ph type="body" idx="6"/>
          </p:nvPr>
        </p:nvSpPr>
        <p:spPr>
          <a:xfrm>
            <a:off x="5632050" y="4546800"/>
            <a:ext cx="5712300" cy="596400"/>
          </a:xfrm>
          <a:prstGeom prst="rect">
            <a:avLst/>
          </a:prstGeom>
          <a:noFill/>
          <a:ln>
            <a:noFill/>
          </a:ln>
        </p:spPr>
        <p:txBody>
          <a:bodyPr spcFirstLastPara="1" wrap="square" lIns="0" tIns="0" rIns="0" bIns="0" anchor="ctr" anchorCtr="0">
            <a:noAutofit/>
          </a:bodyPr>
          <a:lstStyle>
            <a:lvl1pPr marL="457200" lvl="0" indent="-323850" algn="l">
              <a:lnSpc>
                <a:spcPct val="100000"/>
              </a:lnSpc>
              <a:spcBef>
                <a:spcPts val="0"/>
              </a:spcBef>
              <a:spcAft>
                <a:spcPts val="0"/>
              </a:spcAft>
              <a:buSzPts val="1500"/>
              <a:buChar char="→"/>
              <a:defRPr sz="1500"/>
            </a:lvl1pPr>
            <a:lvl2pPr marL="914400" lvl="1" indent="-323850" algn="l">
              <a:lnSpc>
                <a:spcPct val="100000"/>
              </a:lnSpc>
              <a:spcBef>
                <a:spcPts val="0"/>
              </a:spcBef>
              <a:spcAft>
                <a:spcPts val="0"/>
              </a:spcAft>
              <a:buSzPts val="1500"/>
              <a:buChar char="→"/>
              <a:defRPr sz="1500"/>
            </a:lvl2pPr>
            <a:lvl3pPr marL="1371600" lvl="2" indent="-323850" algn="l">
              <a:lnSpc>
                <a:spcPct val="100000"/>
              </a:lnSpc>
              <a:spcBef>
                <a:spcPts val="0"/>
              </a:spcBef>
              <a:spcAft>
                <a:spcPts val="0"/>
              </a:spcAft>
              <a:buSzPts val="1500"/>
              <a:buChar char="→"/>
              <a:defRPr sz="1500"/>
            </a:lvl3pPr>
            <a:lvl4pPr marL="1828800" lvl="3" indent="-323850" algn="l">
              <a:lnSpc>
                <a:spcPct val="100000"/>
              </a:lnSpc>
              <a:spcBef>
                <a:spcPts val="0"/>
              </a:spcBef>
              <a:spcAft>
                <a:spcPts val="0"/>
              </a:spcAft>
              <a:buSzPts val="1500"/>
              <a:buChar char="→"/>
              <a:defRPr sz="1500"/>
            </a:lvl4pPr>
            <a:lvl5pPr marL="2286000" lvl="4" indent="-323850" algn="l">
              <a:lnSpc>
                <a:spcPct val="100000"/>
              </a:lnSpc>
              <a:spcBef>
                <a:spcPts val="0"/>
              </a:spcBef>
              <a:spcAft>
                <a:spcPts val="0"/>
              </a:spcAft>
              <a:buSzPts val="1500"/>
              <a:buChar char="→"/>
              <a:defRPr sz="15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
        <p:nvSpPr>
          <p:cNvPr id="1028" name="Google Shape;1028;p69"/>
          <p:cNvSpPr txBox="1">
            <a:spLocks noGrp="1"/>
          </p:cNvSpPr>
          <p:nvPr>
            <p:ph type="body" idx="7"/>
          </p:nvPr>
        </p:nvSpPr>
        <p:spPr>
          <a:xfrm>
            <a:off x="5632050" y="5488563"/>
            <a:ext cx="5712300" cy="596400"/>
          </a:xfrm>
          <a:prstGeom prst="rect">
            <a:avLst/>
          </a:prstGeom>
          <a:noFill/>
          <a:ln>
            <a:noFill/>
          </a:ln>
        </p:spPr>
        <p:txBody>
          <a:bodyPr spcFirstLastPara="1" wrap="square" lIns="0" tIns="0" rIns="0" bIns="0" anchor="ctr" anchorCtr="0">
            <a:noAutofit/>
          </a:bodyPr>
          <a:lstStyle>
            <a:lvl1pPr marL="457200" lvl="0" indent="-323850" algn="l">
              <a:lnSpc>
                <a:spcPct val="100000"/>
              </a:lnSpc>
              <a:spcBef>
                <a:spcPts val="0"/>
              </a:spcBef>
              <a:spcAft>
                <a:spcPts val="0"/>
              </a:spcAft>
              <a:buSzPts val="1500"/>
              <a:buChar char="→"/>
              <a:defRPr sz="1500"/>
            </a:lvl1pPr>
            <a:lvl2pPr marL="914400" lvl="1" indent="-323850" algn="l">
              <a:lnSpc>
                <a:spcPct val="100000"/>
              </a:lnSpc>
              <a:spcBef>
                <a:spcPts val="0"/>
              </a:spcBef>
              <a:spcAft>
                <a:spcPts val="0"/>
              </a:spcAft>
              <a:buSzPts val="1500"/>
              <a:buChar char="→"/>
              <a:defRPr sz="1500"/>
            </a:lvl2pPr>
            <a:lvl3pPr marL="1371600" lvl="2" indent="-323850" algn="l">
              <a:lnSpc>
                <a:spcPct val="100000"/>
              </a:lnSpc>
              <a:spcBef>
                <a:spcPts val="0"/>
              </a:spcBef>
              <a:spcAft>
                <a:spcPts val="0"/>
              </a:spcAft>
              <a:buSzPts val="1500"/>
              <a:buChar char="→"/>
              <a:defRPr sz="1500"/>
            </a:lvl3pPr>
            <a:lvl4pPr marL="1828800" lvl="3" indent="-323850" algn="l">
              <a:lnSpc>
                <a:spcPct val="100000"/>
              </a:lnSpc>
              <a:spcBef>
                <a:spcPts val="0"/>
              </a:spcBef>
              <a:spcAft>
                <a:spcPts val="0"/>
              </a:spcAft>
              <a:buSzPts val="1500"/>
              <a:buChar char="→"/>
              <a:defRPr sz="1500"/>
            </a:lvl4pPr>
            <a:lvl5pPr marL="2286000" lvl="4" indent="-323850" algn="l">
              <a:lnSpc>
                <a:spcPct val="100000"/>
              </a:lnSpc>
              <a:spcBef>
                <a:spcPts val="0"/>
              </a:spcBef>
              <a:spcAft>
                <a:spcPts val="0"/>
              </a:spcAft>
              <a:buSzPts val="1500"/>
              <a:buChar char="→"/>
              <a:defRPr sz="15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slide 3">
  <p:cSld name="Picture slide 3">
    <p:bg>
      <p:bgPr>
        <a:solidFill>
          <a:schemeClr val="dk2"/>
        </a:solidFill>
        <a:effectLst/>
      </p:bgPr>
    </p:bg>
    <p:spTree>
      <p:nvGrpSpPr>
        <p:cNvPr id="1" name="Shape 1029"/>
        <p:cNvGrpSpPr/>
        <p:nvPr/>
      </p:nvGrpSpPr>
      <p:grpSpPr>
        <a:xfrm>
          <a:off x="0" y="0"/>
          <a:ext cx="0" cy="0"/>
          <a:chOff x="0" y="0"/>
          <a:chExt cx="0" cy="0"/>
        </a:xfrm>
      </p:grpSpPr>
      <p:sp>
        <p:nvSpPr>
          <p:cNvPr id="1030" name="Google Shape;1030;p70"/>
          <p:cNvSpPr>
            <a:spLocks noGrp="1"/>
          </p:cNvSpPr>
          <p:nvPr>
            <p:ph type="pic" idx="2"/>
          </p:nvPr>
        </p:nvSpPr>
        <p:spPr>
          <a:xfrm>
            <a:off x="6639577" y="272519"/>
            <a:ext cx="5249100" cy="6312900"/>
          </a:xfrm>
          <a:prstGeom prst="roundRect">
            <a:avLst>
              <a:gd name="adj" fmla="val 8281"/>
            </a:avLst>
          </a:prstGeom>
          <a:solidFill>
            <a:schemeClr val="lt1">
              <a:alpha val="49411"/>
            </a:schemeClr>
          </a:solidFill>
          <a:ln>
            <a:noFill/>
          </a:ln>
        </p:spPr>
      </p:sp>
      <p:sp>
        <p:nvSpPr>
          <p:cNvPr id="1031" name="Google Shape;1031;p7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32" name="Google Shape;1032;p70"/>
          <p:cNvSpPr txBox="1">
            <a:spLocks noGrp="1"/>
          </p:cNvSpPr>
          <p:nvPr>
            <p:ph type="title"/>
          </p:nvPr>
        </p:nvSpPr>
        <p:spPr>
          <a:xfrm>
            <a:off x="545103" y="1866901"/>
            <a:ext cx="5551500" cy="31242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1033" name="Google Shape;1033;p70"/>
          <p:cNvPicPr preferRelativeResize="0"/>
          <p:nvPr/>
        </p:nvPicPr>
        <p:blipFill rotWithShape="1">
          <a:blip r:embed="rId2">
            <a:alphaModFix/>
          </a:blip>
          <a:srcRect/>
          <a:stretch/>
        </p:blipFill>
        <p:spPr>
          <a:xfrm>
            <a:off x="299650" y="303722"/>
            <a:ext cx="1293038" cy="2868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slide 4">
  <p:cSld name="Picture slide 4">
    <p:bg>
      <p:bgPr>
        <a:solidFill>
          <a:schemeClr val="lt1"/>
        </a:solidFill>
        <a:effectLst/>
      </p:bgPr>
    </p:bg>
    <p:spTree>
      <p:nvGrpSpPr>
        <p:cNvPr id="1" name="Shape 1034"/>
        <p:cNvGrpSpPr/>
        <p:nvPr/>
      </p:nvGrpSpPr>
      <p:grpSpPr>
        <a:xfrm>
          <a:off x="0" y="0"/>
          <a:ext cx="0" cy="0"/>
          <a:chOff x="0" y="0"/>
          <a:chExt cx="0" cy="0"/>
        </a:xfrm>
      </p:grpSpPr>
      <p:sp>
        <p:nvSpPr>
          <p:cNvPr id="1035" name="Google Shape;1035;p71"/>
          <p:cNvSpPr>
            <a:spLocks noGrp="1"/>
          </p:cNvSpPr>
          <p:nvPr>
            <p:ph type="pic" idx="2"/>
          </p:nvPr>
        </p:nvSpPr>
        <p:spPr>
          <a:xfrm>
            <a:off x="5484948" y="0"/>
            <a:ext cx="6708300" cy="6858000"/>
          </a:xfrm>
          <a:prstGeom prst="rect">
            <a:avLst/>
          </a:prstGeom>
          <a:solidFill>
            <a:schemeClr val="lt1">
              <a:alpha val="49411"/>
            </a:schemeClr>
          </a:solidFill>
          <a:ln>
            <a:noFill/>
          </a:ln>
        </p:spPr>
      </p:sp>
      <p:sp>
        <p:nvSpPr>
          <p:cNvPr id="1036" name="Google Shape;1036;p71"/>
          <p:cNvSpPr/>
          <p:nvPr/>
        </p:nvSpPr>
        <p:spPr>
          <a:xfrm rot="5400000">
            <a:off x="-380700" y="380700"/>
            <a:ext cx="6858000" cy="6096600"/>
          </a:xfrm>
          <a:prstGeom prst="round2SameRect">
            <a:avLst>
              <a:gd name="adj1" fmla="val 11010"/>
              <a:gd name="adj2" fmla="val 0"/>
            </a:avLst>
          </a:prstGeom>
          <a:solidFill>
            <a:schemeClr val="accent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Inter"/>
              <a:ea typeface="Inter"/>
              <a:cs typeface="Inter"/>
              <a:sym typeface="Inter"/>
            </a:endParaRPr>
          </a:p>
        </p:txBody>
      </p:sp>
      <p:sp>
        <p:nvSpPr>
          <p:cNvPr id="1037" name="Google Shape;1037;p7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38" name="Google Shape;1038;p71"/>
          <p:cNvSpPr>
            <a:spLocks noGrp="1"/>
          </p:cNvSpPr>
          <p:nvPr>
            <p:ph type="body" idx="1"/>
          </p:nvPr>
        </p:nvSpPr>
        <p:spPr>
          <a:xfrm rot="5400000">
            <a:off x="1986450" y="2747852"/>
            <a:ext cx="6858000" cy="1362300"/>
          </a:xfrm>
          <a:prstGeom prst="round2SameRect">
            <a:avLst>
              <a:gd name="adj1" fmla="val 50000"/>
              <a:gd name="adj2" fmla="val 0"/>
            </a:avLst>
          </a:prstGeom>
          <a:solidFill>
            <a:schemeClr val="accent2"/>
          </a:solidFill>
          <a:ln w="9525" cap="flat" cmpd="sng">
            <a:solidFill>
              <a:schemeClr val="accent2">
                <a:alpha val="0"/>
              </a:schemeClr>
            </a:solidFill>
            <a:prstDash val="solid"/>
            <a:round/>
            <a:headEnd type="none" w="sm" len="sm"/>
            <a:tailEnd type="none" w="sm" len="sm"/>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accent2"/>
              </a:buClr>
              <a:buSzPts val="100"/>
              <a:buNone/>
              <a:defRPr sz="100">
                <a:solidFill>
                  <a:schemeClr val="accent2"/>
                </a:solidFill>
                <a:latin typeface="Inter"/>
                <a:ea typeface="Inter"/>
                <a:cs typeface="Inter"/>
                <a:sym typeface="Inter"/>
              </a:defRPr>
            </a:lvl1pPr>
            <a:lvl2pPr marL="914400" lvl="1" indent="-228600" algn="l">
              <a:lnSpc>
                <a:spcPct val="120000"/>
              </a:lnSpc>
              <a:spcBef>
                <a:spcPts val="0"/>
              </a:spcBef>
              <a:spcAft>
                <a:spcPts val="0"/>
              </a:spcAft>
              <a:buClr>
                <a:schemeClr val="accent2"/>
              </a:buClr>
              <a:buSzPts val="100"/>
              <a:buNone/>
              <a:defRPr sz="100">
                <a:solidFill>
                  <a:schemeClr val="accent2"/>
                </a:solidFill>
              </a:defRPr>
            </a:lvl2pPr>
            <a:lvl3pPr marL="1371600" lvl="2" indent="-228600" algn="l">
              <a:lnSpc>
                <a:spcPct val="120000"/>
              </a:lnSpc>
              <a:spcBef>
                <a:spcPts val="0"/>
              </a:spcBef>
              <a:spcAft>
                <a:spcPts val="0"/>
              </a:spcAft>
              <a:buClr>
                <a:schemeClr val="accent2"/>
              </a:buClr>
              <a:buSzPts val="100"/>
              <a:buNone/>
              <a:defRPr sz="100">
                <a:solidFill>
                  <a:schemeClr val="accent2"/>
                </a:solidFill>
              </a:defRPr>
            </a:lvl3pPr>
            <a:lvl4pPr marL="1828800" lvl="3" indent="-228600" algn="l">
              <a:lnSpc>
                <a:spcPct val="120000"/>
              </a:lnSpc>
              <a:spcBef>
                <a:spcPts val="0"/>
              </a:spcBef>
              <a:spcAft>
                <a:spcPts val="0"/>
              </a:spcAft>
              <a:buClr>
                <a:schemeClr val="accent2"/>
              </a:buClr>
              <a:buSzPts val="100"/>
              <a:buNone/>
              <a:defRPr sz="100">
                <a:solidFill>
                  <a:schemeClr val="accent2"/>
                </a:solidFill>
              </a:defRPr>
            </a:lvl4pPr>
            <a:lvl5pPr marL="2286000" lvl="4" indent="-228600" algn="l">
              <a:lnSpc>
                <a:spcPct val="120000"/>
              </a:lnSpc>
              <a:spcBef>
                <a:spcPts val="0"/>
              </a:spcBef>
              <a:spcAft>
                <a:spcPts val="0"/>
              </a:spcAft>
              <a:buClr>
                <a:schemeClr val="accent2"/>
              </a:buClr>
              <a:buSzPts val="100"/>
              <a:buNone/>
              <a:defRPr sz="100">
                <a:solidFill>
                  <a:schemeClr val="accent2"/>
                </a:solidFill>
              </a:defRPr>
            </a:lvl5pPr>
            <a:lvl6pPr marL="2743200" lvl="5" indent="-234950" algn="l">
              <a:lnSpc>
                <a:spcPct val="90000"/>
              </a:lnSpc>
              <a:spcBef>
                <a:spcPts val="500"/>
              </a:spcBef>
              <a:spcAft>
                <a:spcPts val="0"/>
              </a:spcAft>
              <a:buClr>
                <a:schemeClr val="accent2"/>
              </a:buClr>
              <a:buSzPts val="100"/>
              <a:buChar char="•"/>
              <a:defRPr>
                <a:solidFill>
                  <a:schemeClr val="accent2"/>
                </a:solidFill>
              </a:defRPr>
            </a:lvl6pPr>
            <a:lvl7pPr marL="3200400" lvl="6" indent="-234950" algn="l">
              <a:lnSpc>
                <a:spcPct val="90000"/>
              </a:lnSpc>
              <a:spcBef>
                <a:spcPts val="500"/>
              </a:spcBef>
              <a:spcAft>
                <a:spcPts val="0"/>
              </a:spcAft>
              <a:buClr>
                <a:schemeClr val="accent2"/>
              </a:buClr>
              <a:buSzPts val="100"/>
              <a:buChar char="•"/>
              <a:defRPr>
                <a:solidFill>
                  <a:schemeClr val="accent2"/>
                </a:solidFill>
              </a:defRPr>
            </a:lvl7pPr>
            <a:lvl8pPr marL="3657600" lvl="7" indent="-234950" algn="l">
              <a:lnSpc>
                <a:spcPct val="90000"/>
              </a:lnSpc>
              <a:spcBef>
                <a:spcPts val="500"/>
              </a:spcBef>
              <a:spcAft>
                <a:spcPts val="0"/>
              </a:spcAft>
              <a:buClr>
                <a:schemeClr val="accent2"/>
              </a:buClr>
              <a:buSzPts val="100"/>
              <a:buChar char="•"/>
              <a:defRPr>
                <a:solidFill>
                  <a:schemeClr val="accent2"/>
                </a:solidFill>
              </a:defRPr>
            </a:lvl8pPr>
            <a:lvl9pPr marL="4114800" lvl="8" indent="-234950" algn="l">
              <a:lnSpc>
                <a:spcPct val="90000"/>
              </a:lnSpc>
              <a:spcBef>
                <a:spcPts val="500"/>
              </a:spcBef>
              <a:spcAft>
                <a:spcPts val="0"/>
              </a:spcAft>
              <a:buClr>
                <a:schemeClr val="accent2"/>
              </a:buClr>
              <a:buSzPts val="100"/>
              <a:buChar char="•"/>
              <a:defRPr>
                <a:solidFill>
                  <a:schemeClr val="accent2"/>
                </a:solidFill>
              </a:defRPr>
            </a:lvl9pPr>
          </a:lstStyle>
          <a:p>
            <a:endParaRPr/>
          </a:p>
        </p:txBody>
      </p:sp>
      <p:sp>
        <p:nvSpPr>
          <p:cNvPr id="1039" name="Google Shape;1039;p71"/>
          <p:cNvSpPr txBox="1">
            <a:spLocks noGrp="1"/>
          </p:cNvSpPr>
          <p:nvPr>
            <p:ph type="title"/>
          </p:nvPr>
        </p:nvSpPr>
        <p:spPr>
          <a:xfrm>
            <a:off x="600492" y="695326"/>
            <a:ext cx="4884600" cy="44100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chemeClr val="lt1"/>
              </a:buClr>
              <a:buSzPts val="3200"/>
              <a:buFont typeface="Didact Gothic"/>
              <a:buNone/>
              <a:defRPr sz="32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icture slide 4 1">
  <p:cSld name="Picture slide 4_1">
    <p:bg>
      <p:bgPr>
        <a:solidFill>
          <a:schemeClr val="lt1"/>
        </a:solidFill>
        <a:effectLst/>
      </p:bgPr>
    </p:bg>
    <p:spTree>
      <p:nvGrpSpPr>
        <p:cNvPr id="1" name="Shape 1040"/>
        <p:cNvGrpSpPr/>
        <p:nvPr/>
      </p:nvGrpSpPr>
      <p:grpSpPr>
        <a:xfrm>
          <a:off x="0" y="0"/>
          <a:ext cx="0" cy="0"/>
          <a:chOff x="0" y="0"/>
          <a:chExt cx="0" cy="0"/>
        </a:xfrm>
      </p:grpSpPr>
      <p:sp>
        <p:nvSpPr>
          <p:cNvPr id="1041" name="Google Shape;1041;p72"/>
          <p:cNvSpPr>
            <a:spLocks noGrp="1"/>
          </p:cNvSpPr>
          <p:nvPr>
            <p:ph type="pic" idx="2"/>
          </p:nvPr>
        </p:nvSpPr>
        <p:spPr>
          <a:xfrm>
            <a:off x="5484948" y="0"/>
            <a:ext cx="6708300" cy="6858000"/>
          </a:xfrm>
          <a:prstGeom prst="rect">
            <a:avLst/>
          </a:prstGeom>
          <a:solidFill>
            <a:schemeClr val="lt1">
              <a:alpha val="49411"/>
            </a:schemeClr>
          </a:solidFill>
          <a:ln>
            <a:noFill/>
          </a:ln>
        </p:spPr>
      </p:sp>
      <p:sp>
        <p:nvSpPr>
          <p:cNvPr id="1042" name="Google Shape;1042;p72"/>
          <p:cNvSpPr/>
          <p:nvPr/>
        </p:nvSpPr>
        <p:spPr>
          <a:xfrm rot="5400000">
            <a:off x="-380700" y="380700"/>
            <a:ext cx="6858000" cy="6096600"/>
          </a:xfrm>
          <a:prstGeom prst="round2SameRect">
            <a:avLst>
              <a:gd name="adj1" fmla="val 11010"/>
              <a:gd name="adj2" fmla="val 0"/>
            </a:avLst>
          </a:prstGeom>
          <a:solidFill>
            <a:schemeClr val="accent4"/>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Inter"/>
              <a:ea typeface="Inter"/>
              <a:cs typeface="Inter"/>
              <a:sym typeface="Inter"/>
            </a:endParaRPr>
          </a:p>
        </p:txBody>
      </p:sp>
      <p:sp>
        <p:nvSpPr>
          <p:cNvPr id="1043" name="Google Shape;1043;p7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lt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44" name="Google Shape;1044;p72"/>
          <p:cNvSpPr>
            <a:spLocks noGrp="1"/>
          </p:cNvSpPr>
          <p:nvPr>
            <p:ph type="body" idx="1"/>
          </p:nvPr>
        </p:nvSpPr>
        <p:spPr>
          <a:xfrm rot="5400000">
            <a:off x="1986450" y="2747852"/>
            <a:ext cx="6858000" cy="1362300"/>
          </a:xfrm>
          <a:prstGeom prst="round2SameRect">
            <a:avLst>
              <a:gd name="adj1" fmla="val 50000"/>
              <a:gd name="adj2" fmla="val 0"/>
            </a:avLst>
          </a:prstGeom>
          <a:solidFill>
            <a:schemeClr val="accent4"/>
          </a:solidFill>
          <a:ln w="9525" cap="flat" cmpd="sng">
            <a:solidFill>
              <a:schemeClr val="accent2">
                <a:alpha val="0"/>
              </a:schemeClr>
            </a:solidFill>
            <a:prstDash val="solid"/>
            <a:round/>
            <a:headEnd type="none" w="sm" len="sm"/>
            <a:tailEnd type="none" w="sm" len="sm"/>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accent2"/>
              </a:buClr>
              <a:buSzPts val="100"/>
              <a:buNone/>
              <a:defRPr sz="100">
                <a:solidFill>
                  <a:schemeClr val="accent2"/>
                </a:solidFill>
                <a:latin typeface="Inter"/>
                <a:ea typeface="Inter"/>
                <a:cs typeface="Inter"/>
                <a:sym typeface="Inter"/>
              </a:defRPr>
            </a:lvl1pPr>
            <a:lvl2pPr marL="914400" lvl="1" indent="-228600" algn="l">
              <a:lnSpc>
                <a:spcPct val="120000"/>
              </a:lnSpc>
              <a:spcBef>
                <a:spcPts val="0"/>
              </a:spcBef>
              <a:spcAft>
                <a:spcPts val="0"/>
              </a:spcAft>
              <a:buClr>
                <a:schemeClr val="accent2"/>
              </a:buClr>
              <a:buSzPts val="100"/>
              <a:buNone/>
              <a:defRPr sz="100">
                <a:solidFill>
                  <a:schemeClr val="accent2"/>
                </a:solidFill>
              </a:defRPr>
            </a:lvl2pPr>
            <a:lvl3pPr marL="1371600" lvl="2" indent="-228600" algn="l">
              <a:lnSpc>
                <a:spcPct val="120000"/>
              </a:lnSpc>
              <a:spcBef>
                <a:spcPts val="0"/>
              </a:spcBef>
              <a:spcAft>
                <a:spcPts val="0"/>
              </a:spcAft>
              <a:buClr>
                <a:schemeClr val="accent2"/>
              </a:buClr>
              <a:buSzPts val="100"/>
              <a:buNone/>
              <a:defRPr sz="100">
                <a:solidFill>
                  <a:schemeClr val="accent2"/>
                </a:solidFill>
              </a:defRPr>
            </a:lvl3pPr>
            <a:lvl4pPr marL="1828800" lvl="3" indent="-228600" algn="l">
              <a:lnSpc>
                <a:spcPct val="120000"/>
              </a:lnSpc>
              <a:spcBef>
                <a:spcPts val="0"/>
              </a:spcBef>
              <a:spcAft>
                <a:spcPts val="0"/>
              </a:spcAft>
              <a:buClr>
                <a:schemeClr val="accent2"/>
              </a:buClr>
              <a:buSzPts val="100"/>
              <a:buNone/>
              <a:defRPr sz="100">
                <a:solidFill>
                  <a:schemeClr val="accent2"/>
                </a:solidFill>
              </a:defRPr>
            </a:lvl4pPr>
            <a:lvl5pPr marL="2286000" lvl="4" indent="-228600" algn="l">
              <a:lnSpc>
                <a:spcPct val="120000"/>
              </a:lnSpc>
              <a:spcBef>
                <a:spcPts val="0"/>
              </a:spcBef>
              <a:spcAft>
                <a:spcPts val="0"/>
              </a:spcAft>
              <a:buClr>
                <a:schemeClr val="accent2"/>
              </a:buClr>
              <a:buSzPts val="100"/>
              <a:buNone/>
              <a:defRPr sz="100">
                <a:solidFill>
                  <a:schemeClr val="accent2"/>
                </a:solidFill>
              </a:defRPr>
            </a:lvl5pPr>
            <a:lvl6pPr marL="2743200" lvl="5" indent="-234950" algn="l">
              <a:lnSpc>
                <a:spcPct val="90000"/>
              </a:lnSpc>
              <a:spcBef>
                <a:spcPts val="500"/>
              </a:spcBef>
              <a:spcAft>
                <a:spcPts val="0"/>
              </a:spcAft>
              <a:buClr>
                <a:schemeClr val="accent2"/>
              </a:buClr>
              <a:buSzPts val="100"/>
              <a:buChar char="•"/>
              <a:defRPr>
                <a:solidFill>
                  <a:schemeClr val="accent2"/>
                </a:solidFill>
              </a:defRPr>
            </a:lvl6pPr>
            <a:lvl7pPr marL="3200400" lvl="6" indent="-234950" algn="l">
              <a:lnSpc>
                <a:spcPct val="90000"/>
              </a:lnSpc>
              <a:spcBef>
                <a:spcPts val="500"/>
              </a:spcBef>
              <a:spcAft>
                <a:spcPts val="0"/>
              </a:spcAft>
              <a:buClr>
                <a:schemeClr val="accent2"/>
              </a:buClr>
              <a:buSzPts val="100"/>
              <a:buChar char="•"/>
              <a:defRPr>
                <a:solidFill>
                  <a:schemeClr val="accent2"/>
                </a:solidFill>
              </a:defRPr>
            </a:lvl7pPr>
            <a:lvl8pPr marL="3657600" lvl="7" indent="-234950" algn="l">
              <a:lnSpc>
                <a:spcPct val="90000"/>
              </a:lnSpc>
              <a:spcBef>
                <a:spcPts val="500"/>
              </a:spcBef>
              <a:spcAft>
                <a:spcPts val="0"/>
              </a:spcAft>
              <a:buClr>
                <a:schemeClr val="accent2"/>
              </a:buClr>
              <a:buSzPts val="100"/>
              <a:buChar char="•"/>
              <a:defRPr>
                <a:solidFill>
                  <a:schemeClr val="accent2"/>
                </a:solidFill>
              </a:defRPr>
            </a:lvl8pPr>
            <a:lvl9pPr marL="4114800" lvl="8" indent="-234950" algn="l">
              <a:lnSpc>
                <a:spcPct val="90000"/>
              </a:lnSpc>
              <a:spcBef>
                <a:spcPts val="500"/>
              </a:spcBef>
              <a:spcAft>
                <a:spcPts val="0"/>
              </a:spcAft>
              <a:buClr>
                <a:schemeClr val="accent2"/>
              </a:buClr>
              <a:buSzPts val="100"/>
              <a:buChar char="•"/>
              <a:defRPr>
                <a:solidFill>
                  <a:schemeClr val="accent2"/>
                </a:solidFill>
              </a:defRPr>
            </a:lvl9pPr>
          </a:lstStyle>
          <a:p>
            <a:endParaRPr/>
          </a:p>
        </p:txBody>
      </p:sp>
      <p:sp>
        <p:nvSpPr>
          <p:cNvPr id="1045" name="Google Shape;1045;p72"/>
          <p:cNvSpPr txBox="1">
            <a:spLocks noGrp="1"/>
          </p:cNvSpPr>
          <p:nvPr>
            <p:ph type="title"/>
          </p:nvPr>
        </p:nvSpPr>
        <p:spPr>
          <a:xfrm>
            <a:off x="600492" y="695326"/>
            <a:ext cx="4884600" cy="44100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chemeClr val="lt1"/>
              </a:buClr>
              <a:buSzPts val="3200"/>
              <a:buFont typeface="Didact Gothic"/>
              <a:buNone/>
              <a:defRPr sz="32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slide 5">
  <p:cSld name="Picture slide 5">
    <p:bg>
      <p:bgPr>
        <a:solidFill>
          <a:schemeClr val="lt1"/>
        </a:solidFill>
        <a:effectLst/>
      </p:bgPr>
    </p:bg>
    <p:spTree>
      <p:nvGrpSpPr>
        <p:cNvPr id="1" name="Shape 1046"/>
        <p:cNvGrpSpPr/>
        <p:nvPr/>
      </p:nvGrpSpPr>
      <p:grpSpPr>
        <a:xfrm>
          <a:off x="0" y="0"/>
          <a:ext cx="0" cy="0"/>
          <a:chOff x="0" y="0"/>
          <a:chExt cx="0" cy="0"/>
        </a:xfrm>
      </p:grpSpPr>
      <p:sp>
        <p:nvSpPr>
          <p:cNvPr id="1047" name="Google Shape;1047;p73"/>
          <p:cNvSpPr>
            <a:spLocks noGrp="1"/>
          </p:cNvSpPr>
          <p:nvPr>
            <p:ph type="pic" idx="2"/>
          </p:nvPr>
        </p:nvSpPr>
        <p:spPr>
          <a:xfrm>
            <a:off x="6096600" y="0"/>
            <a:ext cx="6096600" cy="6858000"/>
          </a:xfrm>
          <a:prstGeom prst="rect">
            <a:avLst/>
          </a:prstGeom>
          <a:solidFill>
            <a:schemeClr val="lt1">
              <a:alpha val="49411"/>
            </a:schemeClr>
          </a:solidFill>
          <a:ln>
            <a:noFill/>
          </a:ln>
        </p:spPr>
      </p:sp>
      <p:sp>
        <p:nvSpPr>
          <p:cNvPr id="1048" name="Google Shape;1048;p73"/>
          <p:cNvSpPr/>
          <p:nvPr/>
        </p:nvSpPr>
        <p:spPr>
          <a:xfrm rot="5400000">
            <a:off x="-380700" y="380700"/>
            <a:ext cx="6858000" cy="6096600"/>
          </a:xfrm>
          <a:prstGeom prst="round2SameRect">
            <a:avLst>
              <a:gd name="adj1" fmla="val 0"/>
              <a:gd name="adj2" fmla="val 0"/>
            </a:avLst>
          </a:prstGeom>
          <a:solidFill>
            <a:schemeClr val="accent6"/>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Inter"/>
              <a:ea typeface="Inter"/>
              <a:cs typeface="Inter"/>
              <a:sym typeface="Inter"/>
            </a:endParaRPr>
          </a:p>
        </p:txBody>
      </p:sp>
      <p:sp>
        <p:nvSpPr>
          <p:cNvPr id="1049" name="Google Shape;1049;p7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50" name="Google Shape;1050;p73"/>
          <p:cNvSpPr txBox="1">
            <a:spLocks noGrp="1"/>
          </p:cNvSpPr>
          <p:nvPr>
            <p:ph type="title"/>
          </p:nvPr>
        </p:nvSpPr>
        <p:spPr>
          <a:xfrm>
            <a:off x="600492" y="695326"/>
            <a:ext cx="4884600" cy="4410000"/>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Clr>
                <a:schemeClr val="dk1"/>
              </a:buClr>
              <a:buSzPts val="3200"/>
              <a:buFont typeface="Didact Gothic"/>
              <a:buNone/>
              <a:defRPr sz="32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cture slide 6">
  <p:cSld name="Picture slide 6">
    <p:bg>
      <p:bgPr>
        <a:solidFill>
          <a:schemeClr val="dk2"/>
        </a:solidFill>
        <a:effectLst/>
      </p:bgPr>
    </p:bg>
    <p:spTree>
      <p:nvGrpSpPr>
        <p:cNvPr id="1" name="Shape 1051"/>
        <p:cNvGrpSpPr/>
        <p:nvPr/>
      </p:nvGrpSpPr>
      <p:grpSpPr>
        <a:xfrm>
          <a:off x="0" y="0"/>
          <a:ext cx="0" cy="0"/>
          <a:chOff x="0" y="0"/>
          <a:chExt cx="0" cy="0"/>
        </a:xfrm>
      </p:grpSpPr>
      <p:sp>
        <p:nvSpPr>
          <p:cNvPr id="1052" name="Google Shape;1052;p74"/>
          <p:cNvSpPr>
            <a:spLocks noGrp="1"/>
          </p:cNvSpPr>
          <p:nvPr>
            <p:ph type="pic" idx="2"/>
          </p:nvPr>
        </p:nvSpPr>
        <p:spPr>
          <a:xfrm>
            <a:off x="6936474" y="765175"/>
            <a:ext cx="3589500" cy="5327700"/>
          </a:xfrm>
          <a:prstGeom prst="rect">
            <a:avLst/>
          </a:prstGeom>
          <a:solidFill>
            <a:schemeClr val="lt1">
              <a:alpha val="49411"/>
            </a:schemeClr>
          </a:solidFill>
          <a:ln>
            <a:noFill/>
          </a:ln>
        </p:spPr>
      </p:sp>
      <p:sp>
        <p:nvSpPr>
          <p:cNvPr id="1053" name="Google Shape;1053;p7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54" name="Google Shape;1054;p74"/>
          <p:cNvSpPr txBox="1">
            <a:spLocks noGrp="1"/>
          </p:cNvSpPr>
          <p:nvPr>
            <p:ph type="title"/>
          </p:nvPr>
        </p:nvSpPr>
        <p:spPr>
          <a:xfrm>
            <a:off x="839869" y="1543050"/>
            <a:ext cx="5256600" cy="447600"/>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Clr>
                <a:schemeClr val="dk1"/>
              </a:buClr>
              <a:buSzPts val="3200"/>
              <a:buFont typeface="Didact Gothic"/>
              <a:buNone/>
              <a:defRPr sz="32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1055" name="Google Shape;1055;p74"/>
          <p:cNvGrpSpPr/>
          <p:nvPr/>
        </p:nvGrpSpPr>
        <p:grpSpPr>
          <a:xfrm>
            <a:off x="11648099" y="272519"/>
            <a:ext cx="245452" cy="242128"/>
            <a:chOff x="266542" y="6326171"/>
            <a:chExt cx="245428" cy="242128"/>
          </a:xfrm>
        </p:grpSpPr>
        <p:sp>
          <p:nvSpPr>
            <p:cNvPr id="1056" name="Google Shape;1056;p7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57" name="Google Shape;1057;p7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58" name="Google Shape;1058;p7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59" name="Google Shape;1059;p7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60" name="Google Shape;1060;p7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061" name="Google Shape;1061;p7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062" name="Google Shape;1062;p7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063" name="Google Shape;1063;p74"/>
          <p:cNvSpPr txBox="1">
            <a:spLocks noGrp="1"/>
          </p:cNvSpPr>
          <p:nvPr>
            <p:ph type="body" idx="1"/>
          </p:nvPr>
        </p:nvSpPr>
        <p:spPr>
          <a:xfrm>
            <a:off x="839875" y="2390775"/>
            <a:ext cx="5256600" cy="3702000"/>
          </a:xfrm>
          <a:prstGeom prst="rect">
            <a:avLst/>
          </a:prstGeom>
          <a:noFill/>
          <a:ln>
            <a:noFill/>
          </a:ln>
        </p:spPr>
        <p:txBody>
          <a:bodyPr spcFirstLastPara="1" wrap="square" lIns="0" tIns="0" rIns="0" bIns="0" anchor="t" anchorCtr="0">
            <a:noAutofit/>
          </a:bodyPr>
          <a:lstStyle>
            <a:lvl1pPr marL="457200" lvl="0" indent="-317500" algn="l">
              <a:lnSpc>
                <a:spcPct val="140000"/>
              </a:lnSpc>
              <a:spcBef>
                <a:spcPts val="0"/>
              </a:spcBef>
              <a:spcAft>
                <a:spcPts val="0"/>
              </a:spcAft>
              <a:buSzPts val="1400"/>
              <a:buChar char="→"/>
              <a:defRPr sz="1400"/>
            </a:lvl1pPr>
            <a:lvl2pPr marL="914400" lvl="1" indent="-317500" algn="l">
              <a:lnSpc>
                <a:spcPct val="140000"/>
              </a:lnSpc>
              <a:spcBef>
                <a:spcPts val="0"/>
              </a:spcBef>
              <a:spcAft>
                <a:spcPts val="0"/>
              </a:spcAft>
              <a:buSzPts val="1400"/>
              <a:buChar char="→"/>
              <a:defRPr sz="1400"/>
            </a:lvl2pPr>
            <a:lvl3pPr marL="1371600" lvl="2" indent="-317500" algn="l">
              <a:lnSpc>
                <a:spcPct val="140000"/>
              </a:lnSpc>
              <a:spcBef>
                <a:spcPts val="0"/>
              </a:spcBef>
              <a:spcAft>
                <a:spcPts val="0"/>
              </a:spcAft>
              <a:buSzPts val="1400"/>
              <a:buChar char="→"/>
              <a:defRPr sz="1400"/>
            </a:lvl3pPr>
            <a:lvl4pPr marL="1828800" lvl="3" indent="-317500" algn="l">
              <a:lnSpc>
                <a:spcPct val="140000"/>
              </a:lnSpc>
              <a:spcBef>
                <a:spcPts val="0"/>
              </a:spcBef>
              <a:spcAft>
                <a:spcPts val="0"/>
              </a:spcAft>
              <a:buSzPts val="1400"/>
              <a:buChar char="→"/>
              <a:defRPr sz="1400"/>
            </a:lvl4pPr>
            <a:lvl5pPr marL="2286000" lvl="4" indent="-317500" algn="l">
              <a:lnSpc>
                <a:spcPct val="140000"/>
              </a:lnSpc>
              <a:spcBef>
                <a:spcPts val="0"/>
              </a:spcBef>
              <a:spcAft>
                <a:spcPts val="0"/>
              </a:spcAft>
              <a:buSzPts val="1400"/>
              <a:buChar char="→"/>
              <a:defRPr sz="1400"/>
            </a:lvl5pPr>
            <a:lvl6pPr marL="2743200" lvl="5" indent="-254000" algn="l">
              <a:lnSpc>
                <a:spcPct val="140000"/>
              </a:lnSpc>
              <a:spcBef>
                <a:spcPts val="0"/>
              </a:spcBef>
              <a:spcAft>
                <a:spcPts val="0"/>
              </a:spcAft>
              <a:buSzPts val="400"/>
              <a:buChar char="•"/>
              <a:defRPr sz="400"/>
            </a:lvl6pPr>
            <a:lvl7pPr marL="3200400" lvl="6" indent="-254000" algn="l">
              <a:lnSpc>
                <a:spcPct val="140000"/>
              </a:lnSpc>
              <a:spcBef>
                <a:spcPts val="0"/>
              </a:spcBef>
              <a:spcAft>
                <a:spcPts val="0"/>
              </a:spcAft>
              <a:buSzPts val="400"/>
              <a:buChar char="•"/>
              <a:defRPr sz="400"/>
            </a:lvl7pPr>
            <a:lvl8pPr marL="3657600" lvl="7" indent="-254000" algn="l">
              <a:lnSpc>
                <a:spcPct val="140000"/>
              </a:lnSpc>
              <a:spcBef>
                <a:spcPts val="0"/>
              </a:spcBef>
              <a:spcAft>
                <a:spcPts val="0"/>
              </a:spcAft>
              <a:buSzPts val="400"/>
              <a:buChar char="•"/>
              <a:defRPr sz="400"/>
            </a:lvl8pPr>
            <a:lvl9pPr marL="4114800" lvl="8" indent="-254000" algn="l">
              <a:lnSpc>
                <a:spcPct val="140000"/>
              </a:lnSpc>
              <a:spcBef>
                <a:spcPts val="0"/>
              </a:spcBef>
              <a:spcAft>
                <a:spcPts val="0"/>
              </a:spcAft>
              <a:buSzPts val="400"/>
              <a:buChar char="•"/>
              <a:defRPr sz="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ur Team 2">
  <p:cSld name="Our Team 2">
    <p:bg>
      <p:bgPr>
        <a:solidFill>
          <a:schemeClr val="lt1"/>
        </a:solidFill>
        <a:effectLst/>
      </p:bgPr>
    </p:bg>
    <p:spTree>
      <p:nvGrpSpPr>
        <p:cNvPr id="1" name="Shape 106"/>
        <p:cNvGrpSpPr/>
        <p:nvPr/>
      </p:nvGrpSpPr>
      <p:grpSpPr>
        <a:xfrm>
          <a:off x="0" y="0"/>
          <a:ext cx="0" cy="0"/>
          <a:chOff x="0" y="0"/>
          <a:chExt cx="0" cy="0"/>
        </a:xfrm>
      </p:grpSpPr>
      <p:sp>
        <p:nvSpPr>
          <p:cNvPr id="107" name="Google Shape;107;p30"/>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108" name="Google Shape;108;p30"/>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09" name="Google Shape;109;p30"/>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110" name="Google Shape;110;p30"/>
          <p:cNvGrpSpPr/>
          <p:nvPr/>
        </p:nvGrpSpPr>
        <p:grpSpPr>
          <a:xfrm>
            <a:off x="11648099" y="272519"/>
            <a:ext cx="245452" cy="242128"/>
            <a:chOff x="266542" y="6326171"/>
            <a:chExt cx="245428" cy="242128"/>
          </a:xfrm>
        </p:grpSpPr>
        <p:sp>
          <p:nvSpPr>
            <p:cNvPr id="111" name="Google Shape;111;p3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2" name="Google Shape;112;p3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3" name="Google Shape;113;p3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4" name="Google Shape;114;p3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5" name="Google Shape;115;p3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6" name="Google Shape;116;p3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17" name="Google Shape;117;p3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18" name="Google Shape;118;p30"/>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9" name="Google Shape;119;p30"/>
          <p:cNvSpPr>
            <a:spLocks noGrp="1"/>
          </p:cNvSpPr>
          <p:nvPr>
            <p:ph type="pic" idx="3"/>
          </p:nvPr>
        </p:nvSpPr>
        <p:spPr>
          <a:xfrm>
            <a:off x="5867260" y="1152135"/>
            <a:ext cx="923400" cy="923400"/>
          </a:xfrm>
          <a:prstGeom prst="ellipse">
            <a:avLst/>
          </a:prstGeom>
          <a:solidFill>
            <a:schemeClr val="lt1">
              <a:alpha val="69411"/>
            </a:schemeClr>
          </a:solidFill>
          <a:ln>
            <a:noFill/>
          </a:ln>
        </p:spPr>
      </p:sp>
      <p:sp>
        <p:nvSpPr>
          <p:cNvPr id="120" name="Google Shape;120;p30"/>
          <p:cNvSpPr>
            <a:spLocks noGrp="1"/>
          </p:cNvSpPr>
          <p:nvPr>
            <p:ph type="pic" idx="4"/>
          </p:nvPr>
        </p:nvSpPr>
        <p:spPr>
          <a:xfrm>
            <a:off x="5867260" y="2967857"/>
            <a:ext cx="923400" cy="923400"/>
          </a:xfrm>
          <a:prstGeom prst="ellipse">
            <a:avLst/>
          </a:prstGeom>
          <a:solidFill>
            <a:schemeClr val="lt1">
              <a:alpha val="69411"/>
            </a:schemeClr>
          </a:solidFill>
          <a:ln>
            <a:noFill/>
          </a:ln>
        </p:spPr>
      </p:sp>
      <p:sp>
        <p:nvSpPr>
          <p:cNvPr id="121" name="Google Shape;121;p30"/>
          <p:cNvSpPr>
            <a:spLocks noGrp="1"/>
          </p:cNvSpPr>
          <p:nvPr>
            <p:ph type="body" idx="5"/>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100"/>
              <a:buNone/>
              <a:defRPr sz="100">
                <a:solidFill>
                  <a:schemeClr val="lt1"/>
                </a:solidFill>
              </a:defRPr>
            </a:lvl2pPr>
            <a:lvl3pPr marL="1371600" lvl="2" indent="-228600" algn="l">
              <a:lnSpc>
                <a:spcPct val="140000"/>
              </a:lnSpc>
              <a:spcBef>
                <a:spcPts val="0"/>
              </a:spcBef>
              <a:spcAft>
                <a:spcPts val="0"/>
              </a:spcAft>
              <a:buClr>
                <a:schemeClr val="lt1"/>
              </a:buClr>
              <a:buSzPts val="100"/>
              <a:buNone/>
              <a:defRPr sz="100">
                <a:solidFill>
                  <a:schemeClr val="lt1"/>
                </a:solidFill>
              </a:defRPr>
            </a:lvl3pPr>
            <a:lvl4pPr marL="1828800" lvl="3" indent="-228600" algn="l">
              <a:lnSpc>
                <a:spcPct val="140000"/>
              </a:lnSpc>
              <a:spcBef>
                <a:spcPts val="0"/>
              </a:spcBef>
              <a:spcAft>
                <a:spcPts val="0"/>
              </a:spcAft>
              <a:buClr>
                <a:schemeClr val="lt1"/>
              </a:buClr>
              <a:buSzPts val="100"/>
              <a:buNone/>
              <a:defRPr sz="100">
                <a:solidFill>
                  <a:schemeClr val="lt1"/>
                </a:solidFill>
              </a:defRPr>
            </a:lvl4pPr>
            <a:lvl5pPr marL="2286000" lvl="4" indent="-228600" algn="l">
              <a:lnSpc>
                <a:spcPct val="14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22" name="Google Shape;122;p30"/>
          <p:cNvSpPr>
            <a:spLocks noGrp="1"/>
          </p:cNvSpPr>
          <p:nvPr>
            <p:ph type="pic" idx="6"/>
          </p:nvPr>
        </p:nvSpPr>
        <p:spPr>
          <a:xfrm>
            <a:off x="5867260" y="4781491"/>
            <a:ext cx="923400" cy="923400"/>
          </a:xfrm>
          <a:prstGeom prst="ellipse">
            <a:avLst/>
          </a:prstGeom>
          <a:solidFill>
            <a:schemeClr val="lt1">
              <a:alpha val="69411"/>
            </a:schemeClr>
          </a:solidFill>
          <a:ln>
            <a:noFill/>
          </a:ln>
        </p:spPr>
      </p:sp>
      <p:sp>
        <p:nvSpPr>
          <p:cNvPr id="123" name="Google Shape;123;p3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24" name="Google Shape;124;p30"/>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125" name="Google Shape;125;p30"/>
          <p:cNvSpPr txBox="1">
            <a:spLocks noGrp="1"/>
          </p:cNvSpPr>
          <p:nvPr>
            <p:ph type="subTitle" idx="8"/>
          </p:nvPr>
        </p:nvSpPr>
        <p:spPr>
          <a:xfrm>
            <a:off x="7471312" y="10452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126" name="Google Shape;126;p30"/>
          <p:cNvSpPr txBox="1">
            <a:spLocks noGrp="1"/>
          </p:cNvSpPr>
          <p:nvPr>
            <p:ph type="body" idx="9"/>
          </p:nvPr>
        </p:nvSpPr>
        <p:spPr>
          <a:xfrm>
            <a:off x="7471300" y="18091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127" name="Google Shape;127;p30"/>
          <p:cNvSpPr txBox="1">
            <a:spLocks noGrp="1"/>
          </p:cNvSpPr>
          <p:nvPr>
            <p:ph type="subTitle" idx="13"/>
          </p:nvPr>
        </p:nvSpPr>
        <p:spPr>
          <a:xfrm>
            <a:off x="7471312" y="2860975"/>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128" name="Google Shape;128;p30"/>
          <p:cNvSpPr txBox="1">
            <a:spLocks noGrp="1"/>
          </p:cNvSpPr>
          <p:nvPr>
            <p:ph type="body" idx="14"/>
          </p:nvPr>
        </p:nvSpPr>
        <p:spPr>
          <a:xfrm>
            <a:off x="7471300" y="3624875"/>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129" name="Google Shape;129;p30"/>
          <p:cNvSpPr txBox="1">
            <a:spLocks noGrp="1"/>
          </p:cNvSpPr>
          <p:nvPr>
            <p:ph type="subTitle" idx="15"/>
          </p:nvPr>
        </p:nvSpPr>
        <p:spPr>
          <a:xfrm>
            <a:off x="7471312" y="4674600"/>
            <a:ext cx="3470700" cy="5769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algn="l">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130" name="Google Shape;130;p30"/>
          <p:cNvSpPr txBox="1">
            <a:spLocks noGrp="1"/>
          </p:cNvSpPr>
          <p:nvPr>
            <p:ph type="body" idx="16"/>
          </p:nvPr>
        </p:nvSpPr>
        <p:spPr>
          <a:xfrm>
            <a:off x="7471300" y="5438500"/>
            <a:ext cx="3470700" cy="5769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304800" algn="l">
              <a:lnSpc>
                <a:spcPct val="140000"/>
              </a:lnSpc>
              <a:spcBef>
                <a:spcPts val="0"/>
              </a:spcBef>
              <a:spcAft>
                <a:spcPts val="0"/>
              </a:spcAft>
              <a:buSzPts val="1200"/>
              <a:buChar char="→"/>
              <a:defRPr sz="1200"/>
            </a:lvl2pPr>
            <a:lvl3pPr marL="1371600" lvl="2" indent="-304800" algn="l">
              <a:lnSpc>
                <a:spcPct val="140000"/>
              </a:lnSpc>
              <a:spcBef>
                <a:spcPts val="0"/>
              </a:spcBef>
              <a:spcAft>
                <a:spcPts val="0"/>
              </a:spcAft>
              <a:buSzPts val="1200"/>
              <a:buChar char="→"/>
              <a:defRPr sz="1200"/>
            </a:lvl3pPr>
            <a:lvl4pPr marL="1828800" lvl="3" indent="-304800" algn="l">
              <a:lnSpc>
                <a:spcPct val="140000"/>
              </a:lnSpc>
              <a:spcBef>
                <a:spcPts val="0"/>
              </a:spcBef>
              <a:spcAft>
                <a:spcPts val="0"/>
              </a:spcAft>
              <a:buSzPts val="1200"/>
              <a:buChar char="→"/>
              <a:defRPr sz="1200"/>
            </a:lvl4pPr>
            <a:lvl5pPr marL="2286000" lvl="4" indent="-304800" algn="l">
              <a:lnSpc>
                <a:spcPct val="140000"/>
              </a:lnSpc>
              <a:spcBef>
                <a:spcPts val="0"/>
              </a:spcBef>
              <a:spcAft>
                <a:spcPts val="0"/>
              </a:spcAft>
              <a:buSzPts val="1200"/>
              <a:buChar char="→"/>
              <a:defRPr sz="12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lanning">
  <p:cSld name="Planning">
    <p:bg>
      <p:bgPr>
        <a:solidFill>
          <a:schemeClr val="dk2"/>
        </a:solidFill>
        <a:effectLst/>
      </p:bgPr>
    </p:bg>
    <p:spTree>
      <p:nvGrpSpPr>
        <p:cNvPr id="1" name="Shape 1064"/>
        <p:cNvGrpSpPr/>
        <p:nvPr/>
      </p:nvGrpSpPr>
      <p:grpSpPr>
        <a:xfrm>
          <a:off x="0" y="0"/>
          <a:ext cx="0" cy="0"/>
          <a:chOff x="0" y="0"/>
          <a:chExt cx="0" cy="0"/>
        </a:xfrm>
      </p:grpSpPr>
      <p:sp>
        <p:nvSpPr>
          <p:cNvPr id="1065" name="Google Shape;1065;p75"/>
          <p:cNvSpPr>
            <a:spLocks noGrp="1"/>
          </p:cNvSpPr>
          <p:nvPr>
            <p:ph type="body" idx="1"/>
          </p:nvPr>
        </p:nvSpPr>
        <p:spPr>
          <a:xfrm>
            <a:off x="4414038" y="5579356"/>
            <a:ext cx="5926200" cy="438000"/>
          </a:xfrm>
          <a:prstGeom prst="roundRect">
            <a:avLst>
              <a:gd name="adj" fmla="val 15065"/>
            </a:avLst>
          </a:prstGeom>
          <a:solidFill>
            <a:schemeClr val="accent5"/>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5"/>
              </a:buClr>
              <a:buSzPts val="1600"/>
              <a:buNone/>
              <a:defRPr sz="1600">
                <a:solidFill>
                  <a:schemeClr val="accent5"/>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66" name="Google Shape;1066;p75"/>
          <p:cNvSpPr>
            <a:spLocks noGrp="1"/>
          </p:cNvSpPr>
          <p:nvPr>
            <p:ph type="body" idx="2"/>
          </p:nvPr>
        </p:nvSpPr>
        <p:spPr>
          <a:xfrm>
            <a:off x="1571986" y="4064721"/>
            <a:ext cx="10321200" cy="364200"/>
          </a:xfrm>
          <a:prstGeom prst="roundRect">
            <a:avLst>
              <a:gd name="adj" fmla="val 14995"/>
            </a:avLst>
          </a:prstGeom>
          <a:solidFill>
            <a:schemeClr val="accent3"/>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3"/>
              </a:buClr>
              <a:buSzPts val="1600"/>
              <a:buNone/>
              <a:defRPr sz="1600">
                <a:solidFill>
                  <a:schemeClr val="accent3"/>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67" name="Google Shape;1067;p75"/>
          <p:cNvSpPr>
            <a:spLocks noGrp="1"/>
          </p:cNvSpPr>
          <p:nvPr>
            <p:ph type="body" idx="3"/>
          </p:nvPr>
        </p:nvSpPr>
        <p:spPr>
          <a:xfrm>
            <a:off x="298762" y="4650196"/>
            <a:ext cx="11594400" cy="707700"/>
          </a:xfrm>
          <a:prstGeom prst="roundRect">
            <a:avLst>
              <a:gd name="adj" fmla="val 7818"/>
            </a:avLst>
          </a:prstGeom>
          <a:solidFill>
            <a:schemeClr val="accen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1"/>
              </a:buClr>
              <a:buSzPts val="1600"/>
              <a:buNone/>
              <a:defRPr sz="1600">
                <a:solidFill>
                  <a:schemeClr val="accent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68" name="Google Shape;1068;p75"/>
          <p:cNvSpPr>
            <a:spLocks noGrp="1"/>
          </p:cNvSpPr>
          <p:nvPr>
            <p:ph type="body" idx="4"/>
          </p:nvPr>
        </p:nvSpPr>
        <p:spPr>
          <a:xfrm>
            <a:off x="1571986" y="3268299"/>
            <a:ext cx="10321200" cy="575100"/>
          </a:xfrm>
          <a:prstGeom prst="roundRect">
            <a:avLst>
              <a:gd name="adj" fmla="val 9618"/>
            </a:avLst>
          </a:prstGeom>
          <a:solidFill>
            <a:schemeClr val="accent4"/>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4"/>
              </a:buClr>
              <a:buSzPts val="1600"/>
              <a:buNone/>
              <a:defRPr sz="1600">
                <a:solidFill>
                  <a:schemeClr val="accent4"/>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69" name="Google Shape;1069;p75"/>
          <p:cNvSpPr>
            <a:spLocks noGrp="1"/>
          </p:cNvSpPr>
          <p:nvPr>
            <p:ph type="body" idx="5"/>
          </p:nvPr>
        </p:nvSpPr>
        <p:spPr>
          <a:xfrm>
            <a:off x="1133867" y="2734745"/>
            <a:ext cx="10759200" cy="312300"/>
          </a:xfrm>
          <a:prstGeom prst="roundRect">
            <a:avLst>
              <a:gd name="adj" fmla="val 17347"/>
            </a:avLst>
          </a:prstGeom>
          <a:solidFill>
            <a:schemeClr val="accent6"/>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6"/>
              </a:buClr>
              <a:buSzPts val="1600"/>
              <a:buNone/>
              <a:defRPr sz="1600">
                <a:solidFill>
                  <a:schemeClr val="accent6"/>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0" name="Google Shape;1070;p75"/>
          <p:cNvSpPr>
            <a:spLocks noGrp="1"/>
          </p:cNvSpPr>
          <p:nvPr>
            <p:ph type="body" idx="6"/>
          </p:nvPr>
        </p:nvSpPr>
        <p:spPr>
          <a:xfrm>
            <a:off x="298761" y="2201191"/>
            <a:ext cx="11594400" cy="312300"/>
          </a:xfrm>
          <a:prstGeom prst="roundRect">
            <a:avLst>
              <a:gd name="adj" fmla="val 17347"/>
            </a:avLst>
          </a:prstGeom>
          <a:solidFill>
            <a:schemeClr val="accent2"/>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accent2"/>
              </a:buClr>
              <a:buSzPts val="1600"/>
              <a:buNone/>
              <a:defRPr sz="1600">
                <a:solidFill>
                  <a:schemeClr val="accent2"/>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1" name="Google Shape;1071;p75"/>
          <p:cNvSpPr>
            <a:spLocks noGrp="1"/>
          </p:cNvSpPr>
          <p:nvPr>
            <p:ph type="body" idx="7"/>
          </p:nvPr>
        </p:nvSpPr>
        <p:spPr>
          <a:xfrm>
            <a:off x="298761" y="1388683"/>
            <a:ext cx="11594400" cy="593100"/>
          </a:xfrm>
          <a:prstGeom prst="roundRect">
            <a:avLst>
              <a:gd name="adj" fmla="val 12635"/>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lt1"/>
              </a:buClr>
              <a:buSzPts val="1600"/>
              <a:buNone/>
              <a:defRPr sz="1600">
                <a:solidFill>
                  <a:schemeClr val="lt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2" name="Google Shape;1072;p7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73" name="Google Shape;1073;p75"/>
          <p:cNvSpPr txBox="1">
            <a:spLocks noGrp="1"/>
          </p:cNvSpPr>
          <p:nvPr>
            <p:ph type="title"/>
          </p:nvPr>
        </p:nvSpPr>
        <p:spPr>
          <a:xfrm>
            <a:off x="281015" y="646770"/>
            <a:ext cx="11612400" cy="34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074" name="Google Shape;1074;p75"/>
          <p:cNvSpPr txBox="1">
            <a:spLocks noGrp="1"/>
          </p:cNvSpPr>
          <p:nvPr>
            <p:ph type="body" idx="8"/>
          </p:nvPr>
        </p:nvSpPr>
        <p:spPr>
          <a:xfrm>
            <a:off x="637732" y="1182237"/>
            <a:ext cx="1241400" cy="1491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1200"/>
              <a:buFont typeface="Inter"/>
              <a:buNone/>
              <a:defRPr sz="1200" b="1"/>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5" name="Google Shape;1075;p75"/>
          <p:cNvSpPr txBox="1">
            <a:spLocks noGrp="1"/>
          </p:cNvSpPr>
          <p:nvPr>
            <p:ph type="body" idx="9"/>
          </p:nvPr>
        </p:nvSpPr>
        <p:spPr>
          <a:xfrm>
            <a:off x="2485627" y="1182237"/>
            <a:ext cx="1241400" cy="1491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1200"/>
              <a:buFont typeface="Inter"/>
              <a:buNone/>
              <a:defRPr sz="1200" b="1"/>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6" name="Google Shape;1076;p75"/>
          <p:cNvSpPr txBox="1">
            <a:spLocks noGrp="1"/>
          </p:cNvSpPr>
          <p:nvPr>
            <p:ph type="body" idx="13"/>
          </p:nvPr>
        </p:nvSpPr>
        <p:spPr>
          <a:xfrm>
            <a:off x="5471541" y="1182237"/>
            <a:ext cx="1241400" cy="1491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1200"/>
              <a:buFont typeface="Inter"/>
              <a:buNone/>
              <a:defRPr sz="1200" b="1"/>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7" name="Google Shape;1077;p75"/>
          <p:cNvSpPr txBox="1">
            <a:spLocks noGrp="1"/>
          </p:cNvSpPr>
          <p:nvPr>
            <p:ph type="body" idx="14"/>
          </p:nvPr>
        </p:nvSpPr>
        <p:spPr>
          <a:xfrm>
            <a:off x="9243202" y="1182237"/>
            <a:ext cx="1241400" cy="1491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1200"/>
              <a:buFont typeface="Inter"/>
              <a:buNone/>
              <a:defRPr sz="1200" b="1"/>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8" name="Google Shape;1078;p75"/>
          <p:cNvSpPr txBox="1">
            <a:spLocks noGrp="1"/>
          </p:cNvSpPr>
          <p:nvPr>
            <p:ph type="body" idx="15"/>
          </p:nvPr>
        </p:nvSpPr>
        <p:spPr>
          <a:xfrm>
            <a:off x="438353"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9" name="Google Shape;1079;p75"/>
          <p:cNvSpPr txBox="1">
            <a:spLocks noGrp="1"/>
          </p:cNvSpPr>
          <p:nvPr>
            <p:ph type="body" idx="16"/>
          </p:nvPr>
        </p:nvSpPr>
        <p:spPr>
          <a:xfrm>
            <a:off x="818615"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0" name="Google Shape;1080;p75"/>
          <p:cNvSpPr txBox="1">
            <a:spLocks noGrp="1"/>
          </p:cNvSpPr>
          <p:nvPr>
            <p:ph type="body" idx="17"/>
          </p:nvPr>
        </p:nvSpPr>
        <p:spPr>
          <a:xfrm>
            <a:off x="1198876"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1" name="Google Shape;1081;p75"/>
          <p:cNvSpPr txBox="1">
            <a:spLocks noGrp="1"/>
          </p:cNvSpPr>
          <p:nvPr>
            <p:ph type="body" idx="18"/>
          </p:nvPr>
        </p:nvSpPr>
        <p:spPr>
          <a:xfrm>
            <a:off x="1579137"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2" name="Google Shape;1082;p75"/>
          <p:cNvSpPr txBox="1">
            <a:spLocks noGrp="1"/>
          </p:cNvSpPr>
          <p:nvPr>
            <p:ph type="body" idx="19"/>
          </p:nvPr>
        </p:nvSpPr>
        <p:spPr>
          <a:xfrm>
            <a:off x="2136138"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3" name="Google Shape;1083;p75"/>
          <p:cNvSpPr txBox="1">
            <a:spLocks noGrp="1"/>
          </p:cNvSpPr>
          <p:nvPr>
            <p:ph type="body" idx="20"/>
          </p:nvPr>
        </p:nvSpPr>
        <p:spPr>
          <a:xfrm>
            <a:off x="2706044"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4" name="Google Shape;1084;p75"/>
          <p:cNvSpPr txBox="1">
            <a:spLocks noGrp="1"/>
          </p:cNvSpPr>
          <p:nvPr>
            <p:ph type="body" idx="21"/>
          </p:nvPr>
        </p:nvSpPr>
        <p:spPr>
          <a:xfrm>
            <a:off x="3275950"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5" name="Google Shape;1085;p75"/>
          <p:cNvSpPr txBox="1">
            <a:spLocks noGrp="1"/>
          </p:cNvSpPr>
          <p:nvPr>
            <p:ph type="body" idx="22"/>
          </p:nvPr>
        </p:nvSpPr>
        <p:spPr>
          <a:xfrm>
            <a:off x="3845856"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6" name="Google Shape;1086;p75"/>
          <p:cNvSpPr txBox="1">
            <a:spLocks noGrp="1"/>
          </p:cNvSpPr>
          <p:nvPr>
            <p:ph type="body" idx="23"/>
          </p:nvPr>
        </p:nvSpPr>
        <p:spPr>
          <a:xfrm>
            <a:off x="4505730"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7" name="Google Shape;1087;p75"/>
          <p:cNvSpPr txBox="1">
            <a:spLocks noGrp="1"/>
          </p:cNvSpPr>
          <p:nvPr>
            <p:ph type="body" idx="24"/>
          </p:nvPr>
        </p:nvSpPr>
        <p:spPr>
          <a:xfrm>
            <a:off x="5485452"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8" name="Google Shape;1088;p75"/>
          <p:cNvSpPr txBox="1">
            <a:spLocks noGrp="1"/>
          </p:cNvSpPr>
          <p:nvPr>
            <p:ph type="body" idx="25"/>
          </p:nvPr>
        </p:nvSpPr>
        <p:spPr>
          <a:xfrm>
            <a:off x="6465173"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9" name="Google Shape;1089;p75"/>
          <p:cNvSpPr txBox="1">
            <a:spLocks noGrp="1"/>
          </p:cNvSpPr>
          <p:nvPr>
            <p:ph type="body" idx="26"/>
          </p:nvPr>
        </p:nvSpPr>
        <p:spPr>
          <a:xfrm>
            <a:off x="7444895"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0" name="Google Shape;1090;p75"/>
          <p:cNvSpPr txBox="1">
            <a:spLocks noGrp="1"/>
          </p:cNvSpPr>
          <p:nvPr>
            <p:ph type="body" idx="27"/>
          </p:nvPr>
        </p:nvSpPr>
        <p:spPr>
          <a:xfrm>
            <a:off x="8254023"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1" name="Google Shape;1091;p75"/>
          <p:cNvSpPr txBox="1">
            <a:spLocks noGrp="1"/>
          </p:cNvSpPr>
          <p:nvPr>
            <p:ph type="body" idx="28"/>
          </p:nvPr>
        </p:nvSpPr>
        <p:spPr>
          <a:xfrm>
            <a:off x="9780991"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2" name="Google Shape;1092;p75"/>
          <p:cNvSpPr txBox="1">
            <a:spLocks noGrp="1"/>
          </p:cNvSpPr>
          <p:nvPr>
            <p:ph type="body" idx="29"/>
          </p:nvPr>
        </p:nvSpPr>
        <p:spPr>
          <a:xfrm>
            <a:off x="11307958" y="1594307"/>
            <a:ext cx="307200" cy="1803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900"/>
              <a:buFont typeface="Inter"/>
              <a:buNone/>
              <a:defRPr sz="900" b="0"/>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3" name="Google Shape;1093;p75"/>
          <p:cNvSpPr txBox="1">
            <a:spLocks noGrp="1"/>
          </p:cNvSpPr>
          <p:nvPr>
            <p:ph type="body" idx="30"/>
          </p:nvPr>
        </p:nvSpPr>
        <p:spPr>
          <a:xfrm>
            <a:off x="1133867" y="2600920"/>
            <a:ext cx="1459500" cy="1263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700"/>
              <a:buFont typeface="Inter"/>
              <a:buNone/>
              <a:defRPr sz="700" b="1" cap="none"/>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4" name="Google Shape;1094;p75"/>
          <p:cNvSpPr txBox="1">
            <a:spLocks noGrp="1"/>
          </p:cNvSpPr>
          <p:nvPr>
            <p:ph type="body" idx="31"/>
          </p:nvPr>
        </p:nvSpPr>
        <p:spPr>
          <a:xfrm>
            <a:off x="1565845" y="3135994"/>
            <a:ext cx="1459500" cy="1281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700"/>
              <a:buFont typeface="Inter"/>
              <a:buNone/>
              <a:defRPr sz="700" b="1" cap="none"/>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5" name="Google Shape;1095;p75"/>
          <p:cNvSpPr txBox="1">
            <a:spLocks noGrp="1"/>
          </p:cNvSpPr>
          <p:nvPr>
            <p:ph type="body" idx="32"/>
          </p:nvPr>
        </p:nvSpPr>
        <p:spPr>
          <a:xfrm>
            <a:off x="1565845" y="3930894"/>
            <a:ext cx="1459500" cy="1263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700"/>
              <a:buFont typeface="Inter"/>
              <a:buNone/>
              <a:defRPr sz="700" b="1" cap="none"/>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6" name="Google Shape;1096;p75"/>
          <p:cNvSpPr txBox="1">
            <a:spLocks noGrp="1"/>
          </p:cNvSpPr>
          <p:nvPr>
            <p:ph type="body" idx="33"/>
          </p:nvPr>
        </p:nvSpPr>
        <p:spPr>
          <a:xfrm>
            <a:off x="312124" y="4519230"/>
            <a:ext cx="1459500" cy="1233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700"/>
              <a:buFont typeface="Inter"/>
              <a:buNone/>
              <a:defRPr sz="700" b="1" cap="none"/>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97" name="Google Shape;1097;p75"/>
          <p:cNvSpPr txBox="1">
            <a:spLocks noGrp="1"/>
          </p:cNvSpPr>
          <p:nvPr>
            <p:ph type="body" idx="34"/>
          </p:nvPr>
        </p:nvSpPr>
        <p:spPr>
          <a:xfrm>
            <a:off x="4414298" y="5448155"/>
            <a:ext cx="1459500" cy="1296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700"/>
              <a:buFont typeface="Inter"/>
              <a:buNone/>
              <a:defRPr sz="700" b="1" cap="none"/>
            </a:lvl1pPr>
            <a:lvl2pPr marL="914400" lvl="1" indent="-228600" algn="l">
              <a:lnSpc>
                <a:spcPct val="100000"/>
              </a:lnSpc>
              <a:spcBef>
                <a:spcPts val="0"/>
              </a:spcBef>
              <a:spcAft>
                <a:spcPts val="0"/>
              </a:spcAft>
              <a:buClr>
                <a:schemeClr val="dk1"/>
              </a:buClr>
              <a:buSzPts val="1100"/>
              <a:buFont typeface="Inter"/>
              <a:buNone/>
              <a:defRPr sz="1100" b="1"/>
            </a:lvl2pPr>
            <a:lvl3pPr marL="1371600" lvl="2" indent="-298450" algn="l">
              <a:lnSpc>
                <a:spcPct val="140000"/>
              </a:lnSpc>
              <a:spcBef>
                <a:spcPts val="0"/>
              </a:spcBef>
              <a:spcAft>
                <a:spcPts val="0"/>
              </a:spcAft>
              <a:buClr>
                <a:schemeClr val="dk1"/>
              </a:buClr>
              <a:buSzPts val="1100"/>
              <a:buFont typeface="Inter"/>
              <a:buChar char="→"/>
              <a:defRPr sz="1100"/>
            </a:lvl3pPr>
            <a:lvl4pPr marL="1828800" lvl="3" indent="-298450" algn="l">
              <a:lnSpc>
                <a:spcPct val="140000"/>
              </a:lnSpc>
              <a:spcBef>
                <a:spcPts val="0"/>
              </a:spcBef>
              <a:spcAft>
                <a:spcPts val="0"/>
              </a:spcAft>
              <a:buClr>
                <a:schemeClr val="dk1"/>
              </a:buClr>
              <a:buSzPts val="1100"/>
              <a:buFont typeface="Inter"/>
              <a:buChar char="→"/>
              <a:defRPr sz="1100"/>
            </a:lvl4pPr>
            <a:lvl5pPr marL="2286000" lvl="4" indent="-298450" algn="l">
              <a:lnSpc>
                <a:spcPct val="140000"/>
              </a:lnSpc>
              <a:spcBef>
                <a:spcPts val="0"/>
              </a:spcBef>
              <a:spcAft>
                <a:spcPts val="0"/>
              </a:spcAft>
              <a:buClr>
                <a:schemeClr val="dk1"/>
              </a:buClr>
              <a:buSzPts val="1100"/>
              <a:buFont typeface="Inter"/>
              <a:buChar char="→"/>
              <a:defRPr sz="11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grpSp>
        <p:nvGrpSpPr>
          <p:cNvPr id="1098" name="Google Shape;1098;p75"/>
          <p:cNvGrpSpPr/>
          <p:nvPr/>
        </p:nvGrpSpPr>
        <p:grpSpPr>
          <a:xfrm>
            <a:off x="11648099" y="272519"/>
            <a:ext cx="245452" cy="242128"/>
            <a:chOff x="266542" y="6326171"/>
            <a:chExt cx="245428" cy="242128"/>
          </a:xfrm>
        </p:grpSpPr>
        <p:sp>
          <p:nvSpPr>
            <p:cNvPr id="1099" name="Google Shape;1099;p7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00" name="Google Shape;1100;p7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01" name="Google Shape;1101;p7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02" name="Google Shape;1102;p7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03" name="Google Shape;1103;p7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04" name="Google Shape;1104;p7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105" name="Google Shape;1105;p7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106" name="Google Shape;1106;p75"/>
          <p:cNvSpPr txBox="1">
            <a:spLocks noGrp="1"/>
          </p:cNvSpPr>
          <p:nvPr>
            <p:ph type="subTitle" idx="3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ur Team 2 3">
  <p:cSld name="Our Team 2_3">
    <p:bg>
      <p:bgPr>
        <a:solidFill>
          <a:schemeClr val="lt1"/>
        </a:solidFill>
        <a:effectLst/>
      </p:bgPr>
    </p:bg>
    <p:spTree>
      <p:nvGrpSpPr>
        <p:cNvPr id="1" name="Shape 1107"/>
        <p:cNvGrpSpPr/>
        <p:nvPr/>
      </p:nvGrpSpPr>
      <p:grpSpPr>
        <a:xfrm>
          <a:off x="0" y="0"/>
          <a:ext cx="0" cy="0"/>
          <a:chOff x="0" y="0"/>
          <a:chExt cx="0" cy="0"/>
        </a:xfrm>
      </p:grpSpPr>
      <p:sp>
        <p:nvSpPr>
          <p:cNvPr id="1108" name="Google Shape;1108;p76"/>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1109" name="Google Shape;1109;p76"/>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10" name="Google Shape;1110;p76"/>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11" name="Google Shape;1111;p76"/>
          <p:cNvSpPr txBox="1">
            <a:spLocks noGrp="1"/>
          </p:cNvSpPr>
          <p:nvPr>
            <p:ph type="body" idx="3"/>
          </p:nvPr>
        </p:nvSpPr>
        <p:spPr>
          <a:xfrm>
            <a:off x="299648" y="234951"/>
            <a:ext cx="4110900" cy="212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800"/>
              <a:buNone/>
              <a:defRPr sz="800" b="0">
                <a:solidFill>
                  <a:schemeClr val="dk1"/>
                </a:solidFill>
              </a:defRPr>
            </a:lvl1pPr>
            <a:lvl2pPr marL="914400" lvl="1" indent="-228600" algn="l">
              <a:lnSpc>
                <a:spcPct val="140000"/>
              </a:lnSpc>
              <a:spcBef>
                <a:spcPts val="0"/>
              </a:spcBef>
              <a:spcAft>
                <a:spcPts val="0"/>
              </a:spcAft>
              <a:buClr>
                <a:schemeClr val="dk1"/>
              </a:buClr>
              <a:buSzPts val="900"/>
              <a:buNone/>
              <a:defRPr/>
            </a:lvl2pPr>
            <a:lvl3pPr marL="1371600" lvl="2" indent="-228600" algn="l">
              <a:lnSpc>
                <a:spcPct val="140000"/>
              </a:lnSpc>
              <a:spcBef>
                <a:spcPts val="0"/>
              </a:spcBef>
              <a:spcAft>
                <a:spcPts val="0"/>
              </a:spcAft>
              <a:buClr>
                <a:schemeClr val="dk1"/>
              </a:buClr>
              <a:buSzPts val="800"/>
              <a:buNone/>
              <a:defRPr/>
            </a:lvl3pPr>
            <a:lvl4pPr marL="1828800" lvl="3" indent="-228600" algn="l">
              <a:lnSpc>
                <a:spcPct val="140000"/>
              </a:lnSpc>
              <a:spcBef>
                <a:spcPts val="0"/>
              </a:spcBef>
              <a:spcAft>
                <a:spcPts val="0"/>
              </a:spcAft>
              <a:buClr>
                <a:schemeClr val="dk1"/>
              </a:buClr>
              <a:buSzPts val="700"/>
              <a:buNone/>
              <a:defRPr/>
            </a:lvl4pPr>
            <a:lvl5pPr marL="2286000" lvl="4" indent="-228600" algn="l">
              <a:lnSpc>
                <a:spcPct val="140000"/>
              </a:lnSpc>
              <a:spcBef>
                <a:spcPts val="0"/>
              </a:spcBef>
              <a:spcAft>
                <a:spcPts val="0"/>
              </a:spcAft>
              <a:buClr>
                <a:schemeClr val="dk1"/>
              </a:buClr>
              <a:buSzPts val="7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grpSp>
        <p:nvGrpSpPr>
          <p:cNvPr id="1112" name="Google Shape;1112;p76"/>
          <p:cNvGrpSpPr/>
          <p:nvPr/>
        </p:nvGrpSpPr>
        <p:grpSpPr>
          <a:xfrm>
            <a:off x="11648099" y="272519"/>
            <a:ext cx="245452" cy="242128"/>
            <a:chOff x="266542" y="6326171"/>
            <a:chExt cx="245428" cy="242128"/>
          </a:xfrm>
        </p:grpSpPr>
        <p:sp>
          <p:nvSpPr>
            <p:cNvPr id="1113" name="Google Shape;1113;p7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14" name="Google Shape;1114;p7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15" name="Google Shape;1115;p7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16" name="Google Shape;1116;p7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17" name="Google Shape;1117;p7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18" name="Google Shape;1118;p7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119" name="Google Shape;1119;p76"/>
          <p:cNvSpPr txBox="1">
            <a:spLocks noGrp="1"/>
          </p:cNvSpPr>
          <p:nvPr>
            <p:ph type="sldNum" idx="12"/>
          </p:nvPr>
        </p:nvSpPr>
        <p:spPr>
          <a:xfrm>
            <a:off x="299648" y="6410065"/>
            <a:ext cx="300900" cy="2127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120" name="Google Shape;1120;p76"/>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21" name="Google Shape;1121;p76"/>
          <p:cNvSpPr>
            <a:spLocks noGrp="1"/>
          </p:cNvSpPr>
          <p:nvPr>
            <p:ph type="pic" idx="4"/>
          </p:nvPr>
        </p:nvSpPr>
        <p:spPr>
          <a:xfrm>
            <a:off x="5867260" y="1152135"/>
            <a:ext cx="923100" cy="923100"/>
          </a:xfrm>
          <a:prstGeom prst="ellipse">
            <a:avLst/>
          </a:prstGeom>
          <a:solidFill>
            <a:schemeClr val="lt1">
              <a:alpha val="69411"/>
            </a:schemeClr>
          </a:solidFill>
          <a:ln>
            <a:noFill/>
          </a:ln>
        </p:spPr>
      </p:sp>
      <p:sp>
        <p:nvSpPr>
          <p:cNvPr id="1122" name="Google Shape;1122;p76"/>
          <p:cNvSpPr>
            <a:spLocks noGrp="1"/>
          </p:cNvSpPr>
          <p:nvPr>
            <p:ph type="pic" idx="5"/>
          </p:nvPr>
        </p:nvSpPr>
        <p:spPr>
          <a:xfrm>
            <a:off x="5867260" y="2967857"/>
            <a:ext cx="923100" cy="923100"/>
          </a:xfrm>
          <a:prstGeom prst="ellipse">
            <a:avLst/>
          </a:prstGeom>
          <a:solidFill>
            <a:schemeClr val="lt1">
              <a:alpha val="69411"/>
            </a:schemeClr>
          </a:solidFill>
          <a:ln>
            <a:noFill/>
          </a:ln>
        </p:spPr>
      </p:sp>
      <p:sp>
        <p:nvSpPr>
          <p:cNvPr id="1123" name="Google Shape;1123;p76"/>
          <p:cNvSpPr>
            <a:spLocks noGrp="1"/>
          </p:cNvSpPr>
          <p:nvPr>
            <p:ph type="body" idx="6"/>
          </p:nvPr>
        </p:nvSpPr>
        <p:spPr>
          <a:xfrm>
            <a:off x="7471310" y="165623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24" name="Google Shape;1124;p76"/>
          <p:cNvSpPr txBox="1">
            <a:spLocks noGrp="1"/>
          </p:cNvSpPr>
          <p:nvPr>
            <p:ph type="body" idx="7"/>
          </p:nvPr>
        </p:nvSpPr>
        <p:spPr>
          <a:xfrm>
            <a:off x="7471310" y="1328434"/>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25" name="Google Shape;1125;p76"/>
          <p:cNvSpPr>
            <a:spLocks noGrp="1"/>
          </p:cNvSpPr>
          <p:nvPr>
            <p:ph type="body" idx="8"/>
          </p:nvPr>
        </p:nvSpPr>
        <p:spPr>
          <a:xfrm>
            <a:off x="7471310" y="344679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26" name="Google Shape;1126;p76"/>
          <p:cNvSpPr txBox="1">
            <a:spLocks noGrp="1"/>
          </p:cNvSpPr>
          <p:nvPr>
            <p:ph type="body" idx="9"/>
          </p:nvPr>
        </p:nvSpPr>
        <p:spPr>
          <a:xfrm>
            <a:off x="7471310" y="3118994"/>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27" name="Google Shape;1127;p76"/>
          <p:cNvSpPr>
            <a:spLocks noGrp="1"/>
          </p:cNvSpPr>
          <p:nvPr>
            <p:ph type="body" idx="13"/>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28" name="Google Shape;1128;p76"/>
          <p:cNvSpPr>
            <a:spLocks noGrp="1"/>
          </p:cNvSpPr>
          <p:nvPr>
            <p:ph type="pic" idx="14"/>
          </p:nvPr>
        </p:nvSpPr>
        <p:spPr>
          <a:xfrm>
            <a:off x="5867260" y="4781491"/>
            <a:ext cx="923100" cy="923100"/>
          </a:xfrm>
          <a:prstGeom prst="ellipse">
            <a:avLst/>
          </a:prstGeom>
          <a:solidFill>
            <a:schemeClr val="lt1">
              <a:alpha val="69411"/>
            </a:schemeClr>
          </a:solidFill>
          <a:ln>
            <a:noFill/>
          </a:ln>
        </p:spPr>
      </p:sp>
      <p:sp>
        <p:nvSpPr>
          <p:cNvPr id="1129" name="Google Shape;1129;p76"/>
          <p:cNvSpPr>
            <a:spLocks noGrp="1"/>
          </p:cNvSpPr>
          <p:nvPr>
            <p:ph type="body" idx="15"/>
          </p:nvPr>
        </p:nvSpPr>
        <p:spPr>
          <a:xfrm>
            <a:off x="7471310" y="5262618"/>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30" name="Google Shape;1130;p76"/>
          <p:cNvSpPr txBox="1">
            <a:spLocks noGrp="1"/>
          </p:cNvSpPr>
          <p:nvPr>
            <p:ph type="body" idx="16"/>
          </p:nvPr>
        </p:nvSpPr>
        <p:spPr>
          <a:xfrm>
            <a:off x="7471310" y="4934818"/>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31" name="Google Shape;1131;p7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ur Team 2 4">
  <p:cSld name="Our Team 2_4">
    <p:bg>
      <p:bgPr>
        <a:solidFill>
          <a:schemeClr val="lt1"/>
        </a:solidFill>
        <a:effectLst/>
      </p:bgPr>
    </p:bg>
    <p:spTree>
      <p:nvGrpSpPr>
        <p:cNvPr id="1" name="Shape 1132"/>
        <p:cNvGrpSpPr/>
        <p:nvPr/>
      </p:nvGrpSpPr>
      <p:grpSpPr>
        <a:xfrm>
          <a:off x="0" y="0"/>
          <a:ext cx="0" cy="0"/>
          <a:chOff x="0" y="0"/>
          <a:chExt cx="0" cy="0"/>
        </a:xfrm>
      </p:grpSpPr>
      <p:sp>
        <p:nvSpPr>
          <p:cNvPr id="1133" name="Google Shape;1133;p77"/>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1134" name="Google Shape;1134;p77"/>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35" name="Google Shape;1135;p77"/>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36" name="Google Shape;1136;p77"/>
          <p:cNvSpPr txBox="1">
            <a:spLocks noGrp="1"/>
          </p:cNvSpPr>
          <p:nvPr>
            <p:ph type="body" idx="3"/>
          </p:nvPr>
        </p:nvSpPr>
        <p:spPr>
          <a:xfrm>
            <a:off x="299648" y="234951"/>
            <a:ext cx="4110900" cy="212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800"/>
              <a:buNone/>
              <a:defRPr sz="800" b="0">
                <a:solidFill>
                  <a:schemeClr val="dk1"/>
                </a:solidFill>
              </a:defRPr>
            </a:lvl1pPr>
            <a:lvl2pPr marL="914400" lvl="1" indent="-228600" algn="l">
              <a:lnSpc>
                <a:spcPct val="140000"/>
              </a:lnSpc>
              <a:spcBef>
                <a:spcPts val="0"/>
              </a:spcBef>
              <a:spcAft>
                <a:spcPts val="0"/>
              </a:spcAft>
              <a:buClr>
                <a:schemeClr val="dk1"/>
              </a:buClr>
              <a:buSzPts val="900"/>
              <a:buNone/>
              <a:defRPr/>
            </a:lvl2pPr>
            <a:lvl3pPr marL="1371600" lvl="2" indent="-228600" algn="l">
              <a:lnSpc>
                <a:spcPct val="140000"/>
              </a:lnSpc>
              <a:spcBef>
                <a:spcPts val="0"/>
              </a:spcBef>
              <a:spcAft>
                <a:spcPts val="0"/>
              </a:spcAft>
              <a:buClr>
                <a:schemeClr val="dk1"/>
              </a:buClr>
              <a:buSzPts val="800"/>
              <a:buNone/>
              <a:defRPr/>
            </a:lvl3pPr>
            <a:lvl4pPr marL="1828800" lvl="3" indent="-228600" algn="l">
              <a:lnSpc>
                <a:spcPct val="140000"/>
              </a:lnSpc>
              <a:spcBef>
                <a:spcPts val="0"/>
              </a:spcBef>
              <a:spcAft>
                <a:spcPts val="0"/>
              </a:spcAft>
              <a:buClr>
                <a:schemeClr val="dk1"/>
              </a:buClr>
              <a:buSzPts val="700"/>
              <a:buNone/>
              <a:defRPr/>
            </a:lvl4pPr>
            <a:lvl5pPr marL="2286000" lvl="4" indent="-228600" algn="l">
              <a:lnSpc>
                <a:spcPct val="140000"/>
              </a:lnSpc>
              <a:spcBef>
                <a:spcPts val="0"/>
              </a:spcBef>
              <a:spcAft>
                <a:spcPts val="0"/>
              </a:spcAft>
              <a:buClr>
                <a:schemeClr val="dk1"/>
              </a:buClr>
              <a:buSzPts val="7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grpSp>
        <p:nvGrpSpPr>
          <p:cNvPr id="1137" name="Google Shape;1137;p77"/>
          <p:cNvGrpSpPr/>
          <p:nvPr/>
        </p:nvGrpSpPr>
        <p:grpSpPr>
          <a:xfrm>
            <a:off x="11648099" y="272519"/>
            <a:ext cx="245452" cy="242128"/>
            <a:chOff x="266542" y="6326171"/>
            <a:chExt cx="245428" cy="242128"/>
          </a:xfrm>
        </p:grpSpPr>
        <p:sp>
          <p:nvSpPr>
            <p:cNvPr id="1138" name="Google Shape;1138;p7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39" name="Google Shape;1139;p7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40" name="Google Shape;1140;p7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41" name="Google Shape;1141;p7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42" name="Google Shape;1142;p7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143" name="Google Shape;1143;p7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144" name="Google Shape;1144;p77"/>
          <p:cNvSpPr txBox="1">
            <a:spLocks noGrp="1"/>
          </p:cNvSpPr>
          <p:nvPr>
            <p:ph type="sldNum" idx="12"/>
          </p:nvPr>
        </p:nvSpPr>
        <p:spPr>
          <a:xfrm>
            <a:off x="299648" y="6410065"/>
            <a:ext cx="300900" cy="2127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145" name="Google Shape;1145;p77"/>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6000"/>
              <a:buFont typeface="Didact Gothic"/>
              <a:buNone/>
              <a:defRPr sz="6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46" name="Google Shape;1146;p77"/>
          <p:cNvSpPr>
            <a:spLocks noGrp="1"/>
          </p:cNvSpPr>
          <p:nvPr>
            <p:ph type="pic" idx="4"/>
          </p:nvPr>
        </p:nvSpPr>
        <p:spPr>
          <a:xfrm>
            <a:off x="5867260" y="1152135"/>
            <a:ext cx="923100" cy="923100"/>
          </a:xfrm>
          <a:prstGeom prst="ellipse">
            <a:avLst/>
          </a:prstGeom>
          <a:solidFill>
            <a:schemeClr val="lt1">
              <a:alpha val="69411"/>
            </a:schemeClr>
          </a:solidFill>
          <a:ln>
            <a:noFill/>
          </a:ln>
        </p:spPr>
      </p:sp>
      <p:sp>
        <p:nvSpPr>
          <p:cNvPr id="1147" name="Google Shape;1147;p77"/>
          <p:cNvSpPr>
            <a:spLocks noGrp="1"/>
          </p:cNvSpPr>
          <p:nvPr>
            <p:ph type="pic" idx="5"/>
          </p:nvPr>
        </p:nvSpPr>
        <p:spPr>
          <a:xfrm>
            <a:off x="5867260" y="2967857"/>
            <a:ext cx="923100" cy="923100"/>
          </a:xfrm>
          <a:prstGeom prst="ellipse">
            <a:avLst/>
          </a:prstGeom>
          <a:solidFill>
            <a:schemeClr val="lt1">
              <a:alpha val="69411"/>
            </a:schemeClr>
          </a:solidFill>
          <a:ln>
            <a:noFill/>
          </a:ln>
        </p:spPr>
      </p:sp>
      <p:sp>
        <p:nvSpPr>
          <p:cNvPr id="1148" name="Google Shape;1148;p77"/>
          <p:cNvSpPr>
            <a:spLocks noGrp="1"/>
          </p:cNvSpPr>
          <p:nvPr>
            <p:ph type="body" idx="6"/>
          </p:nvPr>
        </p:nvSpPr>
        <p:spPr>
          <a:xfrm>
            <a:off x="7471310" y="165623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49" name="Google Shape;1149;p77"/>
          <p:cNvSpPr txBox="1">
            <a:spLocks noGrp="1"/>
          </p:cNvSpPr>
          <p:nvPr>
            <p:ph type="body" idx="7"/>
          </p:nvPr>
        </p:nvSpPr>
        <p:spPr>
          <a:xfrm>
            <a:off x="7471310" y="1328434"/>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0" name="Google Shape;1150;p77"/>
          <p:cNvSpPr>
            <a:spLocks noGrp="1"/>
          </p:cNvSpPr>
          <p:nvPr>
            <p:ph type="body" idx="8"/>
          </p:nvPr>
        </p:nvSpPr>
        <p:spPr>
          <a:xfrm>
            <a:off x="7471310" y="344679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1" name="Google Shape;1151;p77"/>
          <p:cNvSpPr txBox="1">
            <a:spLocks noGrp="1"/>
          </p:cNvSpPr>
          <p:nvPr>
            <p:ph type="body" idx="9"/>
          </p:nvPr>
        </p:nvSpPr>
        <p:spPr>
          <a:xfrm>
            <a:off x="7471310" y="3118994"/>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2" name="Google Shape;1152;p77"/>
          <p:cNvSpPr>
            <a:spLocks noGrp="1"/>
          </p:cNvSpPr>
          <p:nvPr>
            <p:ph type="body" idx="13"/>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3" name="Google Shape;1153;p77"/>
          <p:cNvSpPr>
            <a:spLocks noGrp="1"/>
          </p:cNvSpPr>
          <p:nvPr>
            <p:ph type="pic" idx="14"/>
          </p:nvPr>
        </p:nvSpPr>
        <p:spPr>
          <a:xfrm>
            <a:off x="5867260" y="4781491"/>
            <a:ext cx="923100" cy="923100"/>
          </a:xfrm>
          <a:prstGeom prst="ellipse">
            <a:avLst/>
          </a:prstGeom>
          <a:solidFill>
            <a:schemeClr val="lt1">
              <a:alpha val="69411"/>
            </a:schemeClr>
          </a:solidFill>
          <a:ln>
            <a:noFill/>
          </a:ln>
        </p:spPr>
      </p:sp>
      <p:sp>
        <p:nvSpPr>
          <p:cNvPr id="1154" name="Google Shape;1154;p77"/>
          <p:cNvSpPr>
            <a:spLocks noGrp="1"/>
          </p:cNvSpPr>
          <p:nvPr>
            <p:ph type="body" idx="15"/>
          </p:nvPr>
        </p:nvSpPr>
        <p:spPr>
          <a:xfrm>
            <a:off x="7471310" y="5262618"/>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a:lnSpc>
                <a:spcPct val="140000"/>
              </a:lnSpc>
              <a:spcBef>
                <a:spcPts val="0"/>
              </a:spcBef>
              <a:spcAft>
                <a:spcPts val="0"/>
              </a:spcAft>
              <a:buClr>
                <a:schemeClr val="dk1"/>
              </a:buClr>
              <a:buSzPts val="1200"/>
              <a:buNone/>
              <a:defRPr sz="1200">
                <a:solidFill>
                  <a:schemeClr val="dk1"/>
                </a:solidFill>
              </a:defRPr>
            </a:lvl1pPr>
            <a:lvl2pPr marL="914400" lvl="1" indent="-228600" algn="l">
              <a:lnSpc>
                <a:spcPct val="140000"/>
              </a:lnSpc>
              <a:spcBef>
                <a:spcPts val="0"/>
              </a:spcBef>
              <a:spcAft>
                <a:spcPts val="0"/>
              </a:spcAft>
              <a:buClr>
                <a:schemeClr val="dk1"/>
              </a:buClr>
              <a:buSzPts val="1100"/>
              <a:buNone/>
              <a:defRPr sz="1100">
                <a:solidFill>
                  <a:schemeClr val="dk1"/>
                </a:solidFill>
              </a:defRPr>
            </a:lvl2pPr>
            <a:lvl3pPr marL="1371600" lvl="2" indent="-228600" algn="l">
              <a:lnSpc>
                <a:spcPct val="140000"/>
              </a:lnSpc>
              <a:spcBef>
                <a:spcPts val="0"/>
              </a:spcBef>
              <a:spcAft>
                <a:spcPts val="0"/>
              </a:spcAft>
              <a:buClr>
                <a:schemeClr val="dk1"/>
              </a:buClr>
              <a:buSzPts val="1100"/>
              <a:buNone/>
              <a:defRPr sz="1100">
                <a:solidFill>
                  <a:schemeClr val="dk1"/>
                </a:solidFill>
              </a:defRPr>
            </a:lvl3pPr>
            <a:lvl4pPr marL="1828800" lvl="3" indent="-228600" algn="l">
              <a:lnSpc>
                <a:spcPct val="140000"/>
              </a:lnSpc>
              <a:spcBef>
                <a:spcPts val="0"/>
              </a:spcBef>
              <a:spcAft>
                <a:spcPts val="0"/>
              </a:spcAft>
              <a:buClr>
                <a:schemeClr val="dk1"/>
              </a:buClr>
              <a:buSzPts val="900"/>
              <a:buNone/>
              <a:defRPr sz="900">
                <a:solidFill>
                  <a:schemeClr val="dk1"/>
                </a:solidFill>
              </a:defRPr>
            </a:lvl4pPr>
            <a:lvl5pPr marL="2286000" lvl="4" indent="-228600" algn="l">
              <a:lnSpc>
                <a:spcPct val="140000"/>
              </a:lnSpc>
              <a:spcBef>
                <a:spcPts val="0"/>
              </a:spcBef>
              <a:spcAft>
                <a:spcPts val="0"/>
              </a:spcAft>
              <a:buClr>
                <a:schemeClr val="dk1"/>
              </a:buClr>
              <a:buSzPts val="900"/>
              <a:buNone/>
              <a:defRPr sz="9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5" name="Google Shape;1155;p77"/>
          <p:cNvSpPr txBox="1">
            <a:spLocks noGrp="1"/>
          </p:cNvSpPr>
          <p:nvPr>
            <p:ph type="body" idx="16"/>
          </p:nvPr>
        </p:nvSpPr>
        <p:spPr>
          <a:xfrm>
            <a:off x="7471310" y="4934818"/>
            <a:ext cx="2866200" cy="293100"/>
          </a:xfrm>
          <a:prstGeom prst="rect">
            <a:avLst/>
          </a:prstGeom>
          <a:noFill/>
          <a:ln>
            <a:noFill/>
          </a:ln>
        </p:spPr>
        <p:txBody>
          <a:bodyPr spcFirstLastPara="1" wrap="square" lIns="0" tIns="0" rIns="0" bIns="0" anchor="b" anchorCtr="0">
            <a:noAutofit/>
          </a:bodyPr>
          <a:lstStyle>
            <a:lvl1pPr marL="457200" lvl="0" indent="-228600" algn="l">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6" name="Google Shape;1156;p7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art 2">
  <p:cSld name="Agenda Part 2">
    <p:bg>
      <p:bgPr>
        <a:solidFill>
          <a:schemeClr val="accent4"/>
        </a:solidFill>
        <a:effectLst/>
      </p:bgPr>
    </p:bg>
    <p:spTree>
      <p:nvGrpSpPr>
        <p:cNvPr id="1" name="Shape 131"/>
        <p:cNvGrpSpPr/>
        <p:nvPr/>
      </p:nvGrpSpPr>
      <p:grpSpPr>
        <a:xfrm>
          <a:off x="0" y="0"/>
          <a:ext cx="0" cy="0"/>
          <a:chOff x="0" y="0"/>
          <a:chExt cx="0" cy="0"/>
        </a:xfrm>
      </p:grpSpPr>
      <p:sp>
        <p:nvSpPr>
          <p:cNvPr id="132" name="Google Shape;132;p31"/>
          <p:cNvSpPr/>
          <p:nvPr/>
        </p:nvSpPr>
        <p:spPr>
          <a:xfrm>
            <a:off x="0" y="0"/>
            <a:ext cx="12193200" cy="6858000"/>
          </a:xfrm>
          <a:prstGeom prst="rect">
            <a:avLst/>
          </a:prstGeom>
          <a:solidFill>
            <a:schemeClr val="accent4"/>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Inter"/>
              <a:ea typeface="Inter"/>
              <a:cs typeface="Inter"/>
              <a:sym typeface="Inter"/>
            </a:endParaRPr>
          </a:p>
        </p:txBody>
      </p:sp>
      <p:grpSp>
        <p:nvGrpSpPr>
          <p:cNvPr id="133" name="Google Shape;133;p31"/>
          <p:cNvGrpSpPr/>
          <p:nvPr/>
        </p:nvGrpSpPr>
        <p:grpSpPr>
          <a:xfrm>
            <a:off x="11648099" y="272519"/>
            <a:ext cx="245452" cy="242128"/>
            <a:chOff x="266542" y="6326171"/>
            <a:chExt cx="245428" cy="242128"/>
          </a:xfrm>
        </p:grpSpPr>
        <p:sp>
          <p:nvSpPr>
            <p:cNvPr id="134" name="Google Shape;134;p3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35" name="Google Shape;135;p3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36" name="Google Shape;136;p3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37" name="Google Shape;137;p3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38" name="Google Shape;138;p3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39" name="Google Shape;139;p3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40" name="Google Shape;140;p31"/>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11500"/>
              <a:buFont typeface="Didact Gothic"/>
              <a:buNone/>
              <a:defRPr sz="115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41" name="Google Shape;141;p3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lt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42" name="Google Shape;142;p31"/>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43" name="Google Shape;143;p31"/>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144" name="Google Shape;144;p31"/>
          <p:cNvSpPr txBox="1">
            <a:spLocks noGrp="1"/>
          </p:cNvSpPr>
          <p:nvPr>
            <p:ph type="subTitle" idx="3"/>
          </p:nvPr>
        </p:nvSpPr>
        <p:spPr>
          <a:xfrm>
            <a:off x="4982225"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45" name="Google Shape;145;p31"/>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146" name="Google Shape;146;p31"/>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47" name="Google Shape;147;p31"/>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148" name="Google Shape;148;p31"/>
          <p:cNvSpPr txBox="1">
            <a:spLocks noGrp="1"/>
          </p:cNvSpPr>
          <p:nvPr>
            <p:ph type="subTitle" idx="7"/>
          </p:nvPr>
        </p:nvSpPr>
        <p:spPr>
          <a:xfrm>
            <a:off x="125720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49" name="Google Shape;149;p31"/>
          <p:cNvSpPr txBox="1">
            <a:spLocks noGrp="1"/>
          </p:cNvSpPr>
          <p:nvPr>
            <p:ph type="subTitle" idx="8"/>
          </p:nvPr>
        </p:nvSpPr>
        <p:spPr>
          <a:xfrm>
            <a:off x="57647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150" name="Google Shape;150;p31"/>
          <p:cNvSpPr txBox="1">
            <a:spLocks noGrp="1"/>
          </p:cNvSpPr>
          <p:nvPr>
            <p:ph type="subTitle" idx="9"/>
          </p:nvPr>
        </p:nvSpPr>
        <p:spPr>
          <a:xfrm>
            <a:off x="4982225"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51" name="Google Shape;151;p31"/>
          <p:cNvSpPr txBox="1">
            <a:spLocks noGrp="1"/>
          </p:cNvSpPr>
          <p:nvPr>
            <p:ph type="subTitle" idx="13"/>
          </p:nvPr>
        </p:nvSpPr>
        <p:spPr>
          <a:xfrm>
            <a:off x="4301500"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
        <p:nvSpPr>
          <p:cNvPr id="152" name="Google Shape;152;p31"/>
          <p:cNvSpPr txBox="1">
            <a:spLocks noGrp="1"/>
          </p:cNvSpPr>
          <p:nvPr>
            <p:ph type="subTitle" idx="14"/>
          </p:nvPr>
        </p:nvSpPr>
        <p:spPr>
          <a:xfrm>
            <a:off x="8707250" y="5662500"/>
            <a:ext cx="2652300" cy="366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500"/>
              <a:buNone/>
              <a:defRPr sz="1500">
                <a:solidFill>
                  <a:schemeClr val="lt1"/>
                </a:solidFill>
              </a:defRPr>
            </a:lvl1pPr>
            <a:lvl2pPr lvl="1" algn="l">
              <a:lnSpc>
                <a:spcPct val="140000"/>
              </a:lnSpc>
              <a:spcBef>
                <a:spcPts val="0"/>
              </a:spcBef>
              <a:spcAft>
                <a:spcPts val="0"/>
              </a:spcAft>
              <a:buClr>
                <a:schemeClr val="lt1"/>
              </a:buClr>
              <a:buSzPts val="1100"/>
              <a:buNone/>
              <a:defRPr>
                <a:solidFill>
                  <a:schemeClr val="lt1"/>
                </a:solidFill>
              </a:defRPr>
            </a:lvl2pPr>
            <a:lvl3pPr lvl="2" algn="l">
              <a:lnSpc>
                <a:spcPct val="140000"/>
              </a:lnSpc>
              <a:spcBef>
                <a:spcPts val="0"/>
              </a:spcBef>
              <a:spcAft>
                <a:spcPts val="0"/>
              </a:spcAft>
              <a:buClr>
                <a:schemeClr val="lt1"/>
              </a:buClr>
              <a:buSzPts val="1100"/>
              <a:buNone/>
              <a:defRPr>
                <a:solidFill>
                  <a:schemeClr val="lt1"/>
                </a:solidFill>
              </a:defRPr>
            </a:lvl3pPr>
            <a:lvl4pPr lvl="3" algn="l">
              <a:lnSpc>
                <a:spcPct val="140000"/>
              </a:lnSpc>
              <a:spcBef>
                <a:spcPts val="0"/>
              </a:spcBef>
              <a:spcAft>
                <a:spcPts val="0"/>
              </a:spcAft>
              <a:buClr>
                <a:schemeClr val="lt1"/>
              </a:buClr>
              <a:buSzPts val="1100"/>
              <a:buNone/>
              <a:defRPr>
                <a:solidFill>
                  <a:schemeClr val="lt1"/>
                </a:solidFill>
              </a:defRPr>
            </a:lvl4pPr>
            <a:lvl5pPr lvl="4" algn="l">
              <a:lnSpc>
                <a:spcPct val="140000"/>
              </a:lnSpc>
              <a:spcBef>
                <a:spcPts val="0"/>
              </a:spcBef>
              <a:spcAft>
                <a:spcPts val="0"/>
              </a:spcAft>
              <a:buClr>
                <a:schemeClr val="lt1"/>
              </a:buClr>
              <a:buSzPts val="1100"/>
              <a:buNone/>
              <a:defRPr>
                <a:solidFill>
                  <a:schemeClr val="lt1"/>
                </a:solidFill>
              </a:defRPr>
            </a:lvl5pPr>
            <a:lvl6pPr lvl="5" algn="l">
              <a:lnSpc>
                <a:spcPct val="90000"/>
              </a:lnSpc>
              <a:spcBef>
                <a:spcPts val="500"/>
              </a:spcBef>
              <a:spcAft>
                <a:spcPts val="0"/>
              </a:spcAft>
              <a:buClr>
                <a:schemeClr val="lt1"/>
              </a:buClr>
              <a:buSzPts val="100"/>
              <a:buNone/>
              <a:defRPr>
                <a:solidFill>
                  <a:schemeClr val="lt1"/>
                </a:solidFill>
              </a:defRPr>
            </a:lvl6pPr>
            <a:lvl7pPr lvl="6" algn="l">
              <a:lnSpc>
                <a:spcPct val="90000"/>
              </a:lnSpc>
              <a:spcBef>
                <a:spcPts val="500"/>
              </a:spcBef>
              <a:spcAft>
                <a:spcPts val="0"/>
              </a:spcAft>
              <a:buClr>
                <a:schemeClr val="lt1"/>
              </a:buClr>
              <a:buSzPts val="100"/>
              <a:buNone/>
              <a:defRPr>
                <a:solidFill>
                  <a:schemeClr val="lt1"/>
                </a:solidFill>
              </a:defRPr>
            </a:lvl7pPr>
            <a:lvl8pPr lvl="7" algn="l">
              <a:lnSpc>
                <a:spcPct val="90000"/>
              </a:lnSpc>
              <a:spcBef>
                <a:spcPts val="500"/>
              </a:spcBef>
              <a:spcAft>
                <a:spcPts val="0"/>
              </a:spcAft>
              <a:buClr>
                <a:schemeClr val="lt1"/>
              </a:buClr>
              <a:buSzPts val="100"/>
              <a:buNone/>
              <a:defRPr>
                <a:solidFill>
                  <a:schemeClr val="lt1"/>
                </a:solidFill>
              </a:defRPr>
            </a:lvl8pPr>
            <a:lvl9pPr lvl="8" algn="l">
              <a:lnSpc>
                <a:spcPct val="90000"/>
              </a:lnSpc>
              <a:spcBef>
                <a:spcPts val="500"/>
              </a:spcBef>
              <a:spcAft>
                <a:spcPts val="0"/>
              </a:spcAft>
              <a:buClr>
                <a:schemeClr val="lt1"/>
              </a:buClr>
              <a:buSzPts val="100"/>
              <a:buNone/>
              <a:defRPr>
                <a:solidFill>
                  <a:schemeClr val="lt1"/>
                </a:solidFill>
              </a:defRPr>
            </a:lvl9pPr>
          </a:lstStyle>
          <a:p>
            <a:endParaRPr/>
          </a:p>
        </p:txBody>
      </p:sp>
      <p:sp>
        <p:nvSpPr>
          <p:cNvPr id="153" name="Google Shape;153;p31"/>
          <p:cNvSpPr txBox="1">
            <a:spLocks noGrp="1"/>
          </p:cNvSpPr>
          <p:nvPr>
            <p:ph type="subTitle" idx="15"/>
          </p:nvPr>
        </p:nvSpPr>
        <p:spPr>
          <a:xfrm>
            <a:off x="8026525" y="5662500"/>
            <a:ext cx="595200" cy="36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500"/>
              <a:buNone/>
              <a:defRPr sz="1500">
                <a:solidFill>
                  <a:schemeClr val="lt1"/>
                </a:solidFill>
              </a:defRPr>
            </a:lvl1pPr>
            <a:lvl2pPr lvl="1" algn="ctr">
              <a:lnSpc>
                <a:spcPct val="140000"/>
              </a:lnSpc>
              <a:spcBef>
                <a:spcPts val="0"/>
              </a:spcBef>
              <a:spcAft>
                <a:spcPts val="0"/>
              </a:spcAft>
              <a:buClr>
                <a:schemeClr val="lt1"/>
              </a:buClr>
              <a:buSzPts val="1100"/>
              <a:buNone/>
              <a:defRPr>
                <a:solidFill>
                  <a:schemeClr val="lt1"/>
                </a:solidFill>
              </a:defRPr>
            </a:lvl2pPr>
            <a:lvl3pPr lvl="2" algn="ctr">
              <a:lnSpc>
                <a:spcPct val="140000"/>
              </a:lnSpc>
              <a:spcBef>
                <a:spcPts val="0"/>
              </a:spcBef>
              <a:spcAft>
                <a:spcPts val="0"/>
              </a:spcAft>
              <a:buClr>
                <a:schemeClr val="lt1"/>
              </a:buClr>
              <a:buSzPts val="1100"/>
              <a:buNone/>
              <a:defRPr>
                <a:solidFill>
                  <a:schemeClr val="lt1"/>
                </a:solidFill>
              </a:defRPr>
            </a:lvl3pPr>
            <a:lvl4pPr lvl="3" algn="ctr">
              <a:lnSpc>
                <a:spcPct val="140000"/>
              </a:lnSpc>
              <a:spcBef>
                <a:spcPts val="0"/>
              </a:spcBef>
              <a:spcAft>
                <a:spcPts val="0"/>
              </a:spcAft>
              <a:buClr>
                <a:schemeClr val="lt1"/>
              </a:buClr>
              <a:buSzPts val="1100"/>
              <a:buNone/>
              <a:defRPr>
                <a:solidFill>
                  <a:schemeClr val="lt1"/>
                </a:solidFill>
              </a:defRPr>
            </a:lvl4pPr>
            <a:lvl5pPr lvl="4" algn="ctr">
              <a:lnSpc>
                <a:spcPct val="140000"/>
              </a:lnSpc>
              <a:spcBef>
                <a:spcPts val="0"/>
              </a:spcBef>
              <a:spcAft>
                <a:spcPts val="0"/>
              </a:spcAft>
              <a:buClr>
                <a:schemeClr val="lt1"/>
              </a:buClr>
              <a:buSzPts val="1100"/>
              <a:buNone/>
              <a:defRPr>
                <a:solidFill>
                  <a:schemeClr val="lt1"/>
                </a:solidFill>
              </a:defRPr>
            </a:lvl5pPr>
            <a:lvl6pPr lvl="5" algn="ctr">
              <a:lnSpc>
                <a:spcPct val="90000"/>
              </a:lnSpc>
              <a:spcBef>
                <a:spcPts val="500"/>
              </a:spcBef>
              <a:spcAft>
                <a:spcPts val="0"/>
              </a:spcAft>
              <a:buClr>
                <a:schemeClr val="lt1"/>
              </a:buClr>
              <a:buSzPts val="100"/>
              <a:buNone/>
              <a:defRPr>
                <a:solidFill>
                  <a:schemeClr val="lt1"/>
                </a:solidFill>
              </a:defRPr>
            </a:lvl6pPr>
            <a:lvl7pPr lvl="6" algn="ctr">
              <a:lnSpc>
                <a:spcPct val="90000"/>
              </a:lnSpc>
              <a:spcBef>
                <a:spcPts val="500"/>
              </a:spcBef>
              <a:spcAft>
                <a:spcPts val="0"/>
              </a:spcAft>
              <a:buClr>
                <a:schemeClr val="lt1"/>
              </a:buClr>
              <a:buSzPts val="100"/>
              <a:buNone/>
              <a:defRPr>
                <a:solidFill>
                  <a:schemeClr val="lt1"/>
                </a:solidFill>
              </a:defRPr>
            </a:lvl7pPr>
            <a:lvl8pPr lvl="7" algn="ctr">
              <a:lnSpc>
                <a:spcPct val="90000"/>
              </a:lnSpc>
              <a:spcBef>
                <a:spcPts val="500"/>
              </a:spcBef>
              <a:spcAft>
                <a:spcPts val="0"/>
              </a:spcAft>
              <a:buClr>
                <a:schemeClr val="lt1"/>
              </a:buClr>
              <a:buSzPts val="100"/>
              <a:buNone/>
              <a:defRPr>
                <a:solidFill>
                  <a:schemeClr val="lt1"/>
                </a:solidFill>
              </a:defRPr>
            </a:lvl8pPr>
            <a:lvl9pPr lvl="8" algn="ctr">
              <a:lnSpc>
                <a:spcPct val="90000"/>
              </a:lnSpc>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cess 1">
  <p:cSld name="Process 1">
    <p:bg>
      <p:bgPr>
        <a:solidFill>
          <a:schemeClr val="dk2"/>
        </a:solidFill>
        <a:effectLst/>
      </p:bgPr>
    </p:bg>
    <p:spTree>
      <p:nvGrpSpPr>
        <p:cNvPr id="1" name="Shape 154"/>
        <p:cNvGrpSpPr/>
        <p:nvPr/>
      </p:nvGrpSpPr>
      <p:grpSpPr>
        <a:xfrm>
          <a:off x="0" y="0"/>
          <a:ext cx="0" cy="0"/>
          <a:chOff x="0" y="0"/>
          <a:chExt cx="0" cy="0"/>
        </a:xfrm>
      </p:grpSpPr>
      <p:sp>
        <p:nvSpPr>
          <p:cNvPr id="155" name="Google Shape;155;p32"/>
          <p:cNvSpPr>
            <a:spLocks noGrp="1"/>
          </p:cNvSpPr>
          <p:nvPr>
            <p:ph type="body" idx="1"/>
          </p:nvPr>
        </p:nvSpPr>
        <p:spPr>
          <a:xfrm>
            <a:off x="2823644" y="1731804"/>
            <a:ext cx="2197200" cy="828000"/>
          </a:xfrm>
          <a:prstGeom prst="chevron">
            <a:avLst>
              <a:gd name="adj" fmla="val 50000"/>
            </a:avLst>
          </a:prstGeom>
          <a:noFill/>
          <a:ln>
            <a:noFill/>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6" name="Google Shape;156;p32"/>
          <p:cNvSpPr>
            <a:spLocks noGrp="1"/>
          </p:cNvSpPr>
          <p:nvPr>
            <p:ph type="body" idx="2"/>
          </p:nvPr>
        </p:nvSpPr>
        <p:spPr>
          <a:xfrm>
            <a:off x="7180223" y="1731804"/>
            <a:ext cx="2197200" cy="828000"/>
          </a:xfrm>
          <a:prstGeom prst="chevron">
            <a:avLst>
              <a:gd name="adj" fmla="val 50000"/>
            </a:avLst>
          </a:prstGeom>
          <a:noFill/>
          <a:ln>
            <a:noFill/>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7" name="Google Shape;157;p32"/>
          <p:cNvSpPr>
            <a:spLocks noGrp="1"/>
          </p:cNvSpPr>
          <p:nvPr>
            <p:ph type="body" idx="3"/>
          </p:nvPr>
        </p:nvSpPr>
        <p:spPr>
          <a:xfrm>
            <a:off x="4995747" y="1731804"/>
            <a:ext cx="2197200" cy="828000"/>
          </a:xfrm>
          <a:prstGeom prst="chevron">
            <a:avLst>
              <a:gd name="adj" fmla="val 50000"/>
            </a:avLst>
          </a:prstGeom>
          <a:noFill/>
          <a:ln>
            <a:noFill/>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8" name="Google Shape;158;p32"/>
          <p:cNvSpPr>
            <a:spLocks noGrp="1"/>
          </p:cNvSpPr>
          <p:nvPr>
            <p:ph type="body" idx="4"/>
          </p:nvPr>
        </p:nvSpPr>
        <p:spPr>
          <a:xfrm>
            <a:off x="299420" y="1736725"/>
            <a:ext cx="2197200" cy="2934300"/>
          </a:xfrm>
          <a:prstGeom prst="roundRect">
            <a:avLst>
              <a:gd name="adj" fmla="val 869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9" name="Google Shape;159;p32"/>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400"/>
              <a:buFont typeface="Didact Gothic"/>
              <a:buNone/>
              <a:defRPr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160" name="Google Shape;160;p32"/>
          <p:cNvGrpSpPr/>
          <p:nvPr/>
        </p:nvGrpSpPr>
        <p:grpSpPr>
          <a:xfrm>
            <a:off x="11648099" y="272519"/>
            <a:ext cx="245452" cy="242128"/>
            <a:chOff x="266542" y="6326171"/>
            <a:chExt cx="245428" cy="242128"/>
          </a:xfrm>
        </p:grpSpPr>
        <p:sp>
          <p:nvSpPr>
            <p:cNvPr id="161" name="Google Shape;161;p3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62" name="Google Shape;162;p3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63" name="Google Shape;163;p3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64" name="Google Shape;164;p3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65" name="Google Shape;165;p3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66" name="Google Shape;166;p3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67" name="Google Shape;167;p3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68" name="Google Shape;168;p32"/>
          <p:cNvSpPr>
            <a:spLocks noGrp="1"/>
          </p:cNvSpPr>
          <p:nvPr>
            <p:ph type="body" idx="5"/>
          </p:nvPr>
        </p:nvSpPr>
        <p:spPr>
          <a:xfrm>
            <a:off x="2823644" y="4339275"/>
            <a:ext cx="1863600" cy="1682100"/>
          </a:xfrm>
          <a:prstGeom prst="roundRect">
            <a:avLst>
              <a:gd name="adj" fmla="val 8690"/>
            </a:avLst>
          </a:prstGeom>
          <a:solidFill>
            <a:schemeClr val="lt1"/>
          </a:solidFill>
          <a:ln>
            <a:noFill/>
          </a:ln>
        </p:spPr>
        <p:txBody>
          <a:bodyPr spcFirstLastPara="1" wrap="square" lIns="144000" tIns="144000" rIns="108000" bIns="0" anchor="t" anchorCtr="0">
            <a:noAutofit/>
          </a:bodyPr>
          <a:lstStyle>
            <a:lvl1pPr marL="457200" lvl="0" indent="-228600" algn="l">
              <a:lnSpc>
                <a:spcPct val="90000"/>
              </a:lnSpc>
              <a:spcBef>
                <a:spcPts val="0"/>
              </a:spcBef>
              <a:spcAft>
                <a:spcPts val="0"/>
              </a:spcAft>
              <a:buClr>
                <a:schemeClr val="lt1"/>
              </a:buClr>
              <a:buSzPts val="100"/>
              <a:buNone/>
              <a:defRPr sz="100">
                <a:solidFill>
                  <a:schemeClr val="lt1"/>
                </a:solidFill>
                <a:latin typeface="Inter"/>
                <a:ea typeface="Inter"/>
                <a:cs typeface="Inter"/>
                <a:sym typeface="Inter"/>
              </a:defRPr>
            </a:lvl1pPr>
            <a:lvl2pPr marL="914400" lvl="1" indent="-228600" algn="l">
              <a:lnSpc>
                <a:spcPct val="120000"/>
              </a:lnSpc>
              <a:spcBef>
                <a:spcPts val="0"/>
              </a:spcBef>
              <a:spcAft>
                <a:spcPts val="0"/>
              </a:spcAft>
              <a:buClr>
                <a:schemeClr val="lt1"/>
              </a:buClr>
              <a:buSzPts val="100"/>
              <a:buNone/>
              <a:defRPr sz="100">
                <a:solidFill>
                  <a:schemeClr val="lt1"/>
                </a:solidFill>
              </a:defRPr>
            </a:lvl2pPr>
            <a:lvl3pPr marL="1371600" lvl="2" indent="-228600" algn="l">
              <a:lnSpc>
                <a:spcPct val="120000"/>
              </a:lnSpc>
              <a:spcBef>
                <a:spcPts val="0"/>
              </a:spcBef>
              <a:spcAft>
                <a:spcPts val="0"/>
              </a:spcAft>
              <a:buClr>
                <a:schemeClr val="lt1"/>
              </a:buClr>
              <a:buSzPts val="100"/>
              <a:buNone/>
              <a:defRPr sz="100">
                <a:solidFill>
                  <a:schemeClr val="lt1"/>
                </a:solidFill>
              </a:defRPr>
            </a:lvl3pPr>
            <a:lvl4pPr marL="1828800" lvl="3" indent="-228600" algn="l">
              <a:lnSpc>
                <a:spcPct val="120000"/>
              </a:lnSpc>
              <a:spcBef>
                <a:spcPts val="0"/>
              </a:spcBef>
              <a:spcAft>
                <a:spcPts val="0"/>
              </a:spcAft>
              <a:buClr>
                <a:schemeClr val="lt1"/>
              </a:buClr>
              <a:buSzPts val="100"/>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69" name="Google Shape;169;p32"/>
          <p:cNvSpPr>
            <a:spLocks noGrp="1"/>
          </p:cNvSpPr>
          <p:nvPr>
            <p:ph type="body" idx="6"/>
          </p:nvPr>
        </p:nvSpPr>
        <p:spPr>
          <a:xfrm>
            <a:off x="484465" y="1929236"/>
            <a:ext cx="975000" cy="3237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72000" tIns="18000" rIns="72000" bIns="18000" anchor="ctr" anchorCtr="0">
            <a:noAutofit/>
          </a:bodyPr>
          <a:lstStyle>
            <a:lvl1pPr marL="457200" lvl="0" indent="-228600" algn="l">
              <a:lnSpc>
                <a:spcPct val="90000"/>
              </a:lnSpc>
              <a:spcBef>
                <a:spcPts val="0"/>
              </a:spcBef>
              <a:spcAft>
                <a:spcPts val="0"/>
              </a:spcAft>
              <a:buClr>
                <a:schemeClr val="dk1"/>
              </a:buClr>
              <a:buSzPts val="1500"/>
              <a:buNone/>
              <a:defRPr sz="1500">
                <a:solidFill>
                  <a:schemeClr val="dk1"/>
                </a:solidFill>
                <a:latin typeface="Inter"/>
                <a:ea typeface="Inter"/>
                <a:cs typeface="Inter"/>
                <a:sym typeface="Inter"/>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0" name="Google Shape;170;p32"/>
          <p:cNvSpPr>
            <a:spLocks noGrp="1"/>
          </p:cNvSpPr>
          <p:nvPr>
            <p:ph type="body" idx="7"/>
          </p:nvPr>
        </p:nvSpPr>
        <p:spPr>
          <a:xfrm>
            <a:off x="9704443" y="1736725"/>
            <a:ext cx="2197200" cy="2934300"/>
          </a:xfrm>
          <a:prstGeom prst="roundRect">
            <a:avLst>
              <a:gd name="adj" fmla="val 869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1" name="Google Shape;171;p32"/>
          <p:cNvSpPr>
            <a:spLocks noGrp="1"/>
          </p:cNvSpPr>
          <p:nvPr>
            <p:ph type="body" idx="8"/>
          </p:nvPr>
        </p:nvSpPr>
        <p:spPr>
          <a:xfrm>
            <a:off x="9889487" y="1929236"/>
            <a:ext cx="975000" cy="3237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72000" tIns="18000" rIns="72000" bIns="18000" anchor="ctr" anchorCtr="0">
            <a:noAutofit/>
          </a:bodyPr>
          <a:lstStyle>
            <a:lvl1pPr marL="457200" lvl="0" indent="-228600" algn="l">
              <a:lnSpc>
                <a:spcPct val="90000"/>
              </a:lnSpc>
              <a:spcBef>
                <a:spcPts val="0"/>
              </a:spcBef>
              <a:spcAft>
                <a:spcPts val="0"/>
              </a:spcAft>
              <a:buClr>
                <a:schemeClr val="dk1"/>
              </a:buClr>
              <a:buSzPts val="1500"/>
              <a:buNone/>
              <a:defRPr sz="1500">
                <a:solidFill>
                  <a:schemeClr val="dk1"/>
                </a:solidFill>
                <a:latin typeface="Inter"/>
                <a:ea typeface="Inter"/>
                <a:cs typeface="Inter"/>
                <a:sym typeface="Inter"/>
              </a:defRPr>
            </a:lvl1pPr>
            <a:lvl2pPr marL="914400" lvl="1" indent="-228600" algn="l">
              <a:lnSpc>
                <a:spcPct val="120000"/>
              </a:lnSpc>
              <a:spcBef>
                <a:spcPts val="0"/>
              </a:spcBef>
              <a:spcAft>
                <a:spcPts val="0"/>
              </a:spcAft>
              <a:buClr>
                <a:schemeClr val="dk1"/>
              </a:buClr>
              <a:buSzPts val="900"/>
              <a:buNone/>
              <a:defRPr sz="900">
                <a:solidFill>
                  <a:schemeClr val="dk1"/>
                </a:solidFill>
              </a:defRPr>
            </a:lvl2pPr>
            <a:lvl3pPr marL="1371600" lvl="2" indent="-228600" algn="l">
              <a:lnSpc>
                <a:spcPct val="120000"/>
              </a:lnSpc>
              <a:spcBef>
                <a:spcPts val="0"/>
              </a:spcBef>
              <a:spcAft>
                <a:spcPts val="0"/>
              </a:spcAft>
              <a:buClr>
                <a:schemeClr val="dk1"/>
              </a:buClr>
              <a:buSzPts val="800"/>
              <a:buNone/>
              <a:defRPr sz="800">
                <a:solidFill>
                  <a:schemeClr val="dk1"/>
                </a:solidFill>
              </a:defRPr>
            </a:lvl3pPr>
            <a:lvl4pPr marL="1828800" lvl="3" indent="-228600" algn="l">
              <a:lnSpc>
                <a:spcPct val="120000"/>
              </a:lnSpc>
              <a:spcBef>
                <a:spcPts val="0"/>
              </a:spcBef>
              <a:spcAft>
                <a:spcPts val="0"/>
              </a:spcAft>
              <a:buClr>
                <a:schemeClr val="dk1"/>
              </a:buClr>
              <a:buSzPts val="700"/>
              <a:buNone/>
              <a:defRPr sz="700">
                <a:solidFill>
                  <a:schemeClr val="dk1"/>
                </a:solidFill>
              </a:defRPr>
            </a:lvl4pPr>
            <a:lvl5pPr marL="2286000" lvl="4" indent="-228600" algn="l">
              <a:lnSpc>
                <a:spcPct val="120000"/>
              </a:lnSpc>
              <a:spcBef>
                <a:spcPts val="0"/>
              </a:spcBef>
              <a:spcAft>
                <a:spcPts val="0"/>
              </a:spcAft>
              <a:buClr>
                <a:schemeClr val="dk1"/>
              </a:buClr>
              <a:buSzPts val="700"/>
              <a:buNone/>
              <a:defRPr sz="700">
                <a:solidFill>
                  <a:schemeClr val="dk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2" name="Google Shape;172;p32"/>
          <p:cNvSpPr>
            <a:spLocks noGrp="1"/>
          </p:cNvSpPr>
          <p:nvPr>
            <p:ph type="body" idx="9"/>
          </p:nvPr>
        </p:nvSpPr>
        <p:spPr>
          <a:xfrm>
            <a:off x="5164827" y="4339275"/>
            <a:ext cx="1863600" cy="1682100"/>
          </a:xfrm>
          <a:prstGeom prst="roundRect">
            <a:avLst>
              <a:gd name="adj" fmla="val 8690"/>
            </a:avLst>
          </a:prstGeom>
          <a:solidFill>
            <a:schemeClr val="lt1"/>
          </a:solidFill>
          <a:ln>
            <a:noFill/>
          </a:ln>
        </p:spPr>
        <p:txBody>
          <a:bodyPr spcFirstLastPara="1" wrap="square" lIns="144000" tIns="144000" rIns="108000" bIns="0" anchor="t" anchorCtr="0">
            <a:noAutofit/>
          </a:bodyPr>
          <a:lstStyle>
            <a:lvl1pPr marL="457200" lvl="0" indent="-228600" algn="l">
              <a:lnSpc>
                <a:spcPct val="90000"/>
              </a:lnSpc>
              <a:spcBef>
                <a:spcPts val="0"/>
              </a:spcBef>
              <a:spcAft>
                <a:spcPts val="0"/>
              </a:spcAft>
              <a:buClr>
                <a:schemeClr val="lt1"/>
              </a:buClr>
              <a:buSzPts val="100"/>
              <a:buNone/>
              <a:defRPr sz="100">
                <a:solidFill>
                  <a:schemeClr val="lt1"/>
                </a:solidFill>
                <a:latin typeface="Inter"/>
                <a:ea typeface="Inter"/>
                <a:cs typeface="Inter"/>
                <a:sym typeface="Inter"/>
              </a:defRPr>
            </a:lvl1pPr>
            <a:lvl2pPr marL="914400" lvl="1" indent="-228600" algn="l">
              <a:lnSpc>
                <a:spcPct val="120000"/>
              </a:lnSpc>
              <a:spcBef>
                <a:spcPts val="0"/>
              </a:spcBef>
              <a:spcAft>
                <a:spcPts val="0"/>
              </a:spcAft>
              <a:buClr>
                <a:schemeClr val="lt1"/>
              </a:buClr>
              <a:buSzPts val="100"/>
              <a:buNone/>
              <a:defRPr sz="100">
                <a:solidFill>
                  <a:schemeClr val="lt1"/>
                </a:solidFill>
              </a:defRPr>
            </a:lvl2pPr>
            <a:lvl3pPr marL="1371600" lvl="2" indent="-228600" algn="l">
              <a:lnSpc>
                <a:spcPct val="120000"/>
              </a:lnSpc>
              <a:spcBef>
                <a:spcPts val="0"/>
              </a:spcBef>
              <a:spcAft>
                <a:spcPts val="0"/>
              </a:spcAft>
              <a:buClr>
                <a:schemeClr val="lt1"/>
              </a:buClr>
              <a:buSzPts val="100"/>
              <a:buNone/>
              <a:defRPr sz="100">
                <a:solidFill>
                  <a:schemeClr val="lt1"/>
                </a:solidFill>
              </a:defRPr>
            </a:lvl3pPr>
            <a:lvl4pPr marL="1828800" lvl="3" indent="-228600" algn="l">
              <a:lnSpc>
                <a:spcPct val="120000"/>
              </a:lnSpc>
              <a:spcBef>
                <a:spcPts val="0"/>
              </a:spcBef>
              <a:spcAft>
                <a:spcPts val="0"/>
              </a:spcAft>
              <a:buClr>
                <a:schemeClr val="lt1"/>
              </a:buClr>
              <a:buSzPts val="100"/>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73" name="Google Shape;173;p32"/>
          <p:cNvSpPr>
            <a:spLocks noGrp="1"/>
          </p:cNvSpPr>
          <p:nvPr>
            <p:ph type="body" idx="13"/>
          </p:nvPr>
        </p:nvSpPr>
        <p:spPr>
          <a:xfrm>
            <a:off x="7500948" y="4339275"/>
            <a:ext cx="1863600" cy="1682100"/>
          </a:xfrm>
          <a:prstGeom prst="roundRect">
            <a:avLst>
              <a:gd name="adj" fmla="val 8690"/>
            </a:avLst>
          </a:prstGeom>
          <a:solidFill>
            <a:schemeClr val="lt1"/>
          </a:solidFill>
          <a:ln>
            <a:noFill/>
          </a:ln>
        </p:spPr>
        <p:txBody>
          <a:bodyPr spcFirstLastPara="1" wrap="square" lIns="144000" tIns="144000" rIns="108000" bIns="0" anchor="t" anchorCtr="0">
            <a:noAutofit/>
          </a:bodyPr>
          <a:lstStyle>
            <a:lvl1pPr marL="457200" lvl="0" indent="-228600" algn="l">
              <a:lnSpc>
                <a:spcPct val="90000"/>
              </a:lnSpc>
              <a:spcBef>
                <a:spcPts val="0"/>
              </a:spcBef>
              <a:spcAft>
                <a:spcPts val="0"/>
              </a:spcAft>
              <a:buClr>
                <a:schemeClr val="lt1"/>
              </a:buClr>
              <a:buSzPts val="100"/>
              <a:buNone/>
              <a:defRPr sz="100">
                <a:solidFill>
                  <a:schemeClr val="lt1"/>
                </a:solidFill>
                <a:latin typeface="Inter"/>
                <a:ea typeface="Inter"/>
                <a:cs typeface="Inter"/>
                <a:sym typeface="Inter"/>
              </a:defRPr>
            </a:lvl1pPr>
            <a:lvl2pPr marL="914400" lvl="1" indent="-228600" algn="l">
              <a:lnSpc>
                <a:spcPct val="120000"/>
              </a:lnSpc>
              <a:spcBef>
                <a:spcPts val="0"/>
              </a:spcBef>
              <a:spcAft>
                <a:spcPts val="0"/>
              </a:spcAft>
              <a:buClr>
                <a:schemeClr val="lt1"/>
              </a:buClr>
              <a:buSzPts val="100"/>
              <a:buNone/>
              <a:defRPr sz="100">
                <a:solidFill>
                  <a:schemeClr val="lt1"/>
                </a:solidFill>
              </a:defRPr>
            </a:lvl2pPr>
            <a:lvl3pPr marL="1371600" lvl="2" indent="-228600" algn="l">
              <a:lnSpc>
                <a:spcPct val="120000"/>
              </a:lnSpc>
              <a:spcBef>
                <a:spcPts val="0"/>
              </a:spcBef>
              <a:spcAft>
                <a:spcPts val="0"/>
              </a:spcAft>
              <a:buClr>
                <a:schemeClr val="lt1"/>
              </a:buClr>
              <a:buSzPts val="100"/>
              <a:buNone/>
              <a:defRPr sz="100">
                <a:solidFill>
                  <a:schemeClr val="lt1"/>
                </a:solidFill>
              </a:defRPr>
            </a:lvl3pPr>
            <a:lvl4pPr marL="1828800" lvl="3" indent="-228600" algn="l">
              <a:lnSpc>
                <a:spcPct val="120000"/>
              </a:lnSpc>
              <a:spcBef>
                <a:spcPts val="0"/>
              </a:spcBef>
              <a:spcAft>
                <a:spcPts val="0"/>
              </a:spcAft>
              <a:buClr>
                <a:schemeClr val="lt1"/>
              </a:buClr>
              <a:buSzPts val="100"/>
              <a:buNone/>
              <a:defRPr sz="100">
                <a:solidFill>
                  <a:schemeClr val="lt1"/>
                </a:solidFill>
              </a:defRPr>
            </a:lvl4pPr>
            <a:lvl5pPr marL="2286000" lvl="4" indent="-228600" algn="l">
              <a:lnSpc>
                <a:spcPct val="120000"/>
              </a:lnSpc>
              <a:spcBef>
                <a:spcPts val="0"/>
              </a:spcBef>
              <a:spcAft>
                <a:spcPts val="0"/>
              </a:spcAft>
              <a:buClr>
                <a:schemeClr val="lt1"/>
              </a:buClr>
              <a:buSzPts val="100"/>
              <a:buNone/>
              <a:defRPr sz="100">
                <a:solidFill>
                  <a:schemeClr val="lt1"/>
                </a:solidFill>
              </a:defRPr>
            </a:lvl5pPr>
            <a:lvl6pPr marL="2743200" lvl="5" indent="-234950" algn="l">
              <a:lnSpc>
                <a:spcPct val="90000"/>
              </a:lnSpc>
              <a:spcBef>
                <a:spcPts val="500"/>
              </a:spcBef>
              <a:spcAft>
                <a:spcPts val="0"/>
              </a:spcAft>
              <a:buClr>
                <a:schemeClr val="lt1"/>
              </a:buClr>
              <a:buSzPts val="100"/>
              <a:buChar char="•"/>
              <a:defRPr>
                <a:solidFill>
                  <a:schemeClr val="lt1"/>
                </a:solidFill>
              </a:defRPr>
            </a:lvl6pPr>
            <a:lvl7pPr marL="3200400" lvl="6" indent="-234950" algn="l">
              <a:lnSpc>
                <a:spcPct val="90000"/>
              </a:lnSpc>
              <a:spcBef>
                <a:spcPts val="500"/>
              </a:spcBef>
              <a:spcAft>
                <a:spcPts val="0"/>
              </a:spcAft>
              <a:buClr>
                <a:schemeClr val="lt1"/>
              </a:buClr>
              <a:buSzPts val="100"/>
              <a:buChar char="•"/>
              <a:defRPr>
                <a:solidFill>
                  <a:schemeClr val="lt1"/>
                </a:solidFill>
              </a:defRPr>
            </a:lvl7pPr>
            <a:lvl8pPr marL="3657600" lvl="7" indent="-234950" algn="l">
              <a:lnSpc>
                <a:spcPct val="90000"/>
              </a:lnSpc>
              <a:spcBef>
                <a:spcPts val="500"/>
              </a:spcBef>
              <a:spcAft>
                <a:spcPts val="0"/>
              </a:spcAft>
              <a:buClr>
                <a:schemeClr val="lt1"/>
              </a:buClr>
              <a:buSzPts val="100"/>
              <a:buChar char="•"/>
              <a:defRPr>
                <a:solidFill>
                  <a:schemeClr val="lt1"/>
                </a:solidFill>
              </a:defRPr>
            </a:lvl8pPr>
            <a:lvl9pPr marL="4114800" lvl="8" indent="-234950" algn="l">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74" name="Google Shape;174;p3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175" name="Google Shape;175;p32"/>
          <p:cNvSpPr txBox="1">
            <a:spLocks noGrp="1"/>
          </p:cNvSpPr>
          <p:nvPr>
            <p:ph type="subTitle" idx="14"/>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176" name="Google Shape;176;p32"/>
          <p:cNvSpPr txBox="1">
            <a:spLocks noGrp="1"/>
          </p:cNvSpPr>
          <p:nvPr>
            <p:ph type="subTitle" idx="15"/>
          </p:nvPr>
        </p:nvSpPr>
        <p:spPr>
          <a:xfrm>
            <a:off x="839875" y="1145375"/>
            <a:ext cx="11053800" cy="211800"/>
          </a:xfrm>
          <a:prstGeom prst="rect">
            <a:avLst/>
          </a:prstGeom>
          <a:noFill/>
          <a:ln>
            <a:noFill/>
          </a:ln>
        </p:spPr>
        <p:txBody>
          <a:bodyPr spcFirstLastPara="1" wrap="square" lIns="0" tIns="0" rIns="0" bIns="36000" anchor="ctr"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algn="l">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algn="l">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177" name="Google Shape;177;p32"/>
          <p:cNvSpPr txBox="1">
            <a:spLocks noGrp="1"/>
          </p:cNvSpPr>
          <p:nvPr>
            <p:ph type="body" idx="16"/>
          </p:nvPr>
        </p:nvSpPr>
        <p:spPr>
          <a:xfrm>
            <a:off x="3025694" y="4530675"/>
            <a:ext cx="1459500" cy="1299300"/>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178" name="Google Shape;178;p32"/>
          <p:cNvSpPr txBox="1">
            <a:spLocks noGrp="1"/>
          </p:cNvSpPr>
          <p:nvPr>
            <p:ph type="body" idx="17"/>
          </p:nvPr>
        </p:nvSpPr>
        <p:spPr>
          <a:xfrm>
            <a:off x="5370781" y="4530675"/>
            <a:ext cx="1459500" cy="1299300"/>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179" name="Google Shape;179;p32"/>
          <p:cNvSpPr txBox="1">
            <a:spLocks noGrp="1"/>
          </p:cNvSpPr>
          <p:nvPr>
            <p:ph type="body" idx="18"/>
          </p:nvPr>
        </p:nvSpPr>
        <p:spPr>
          <a:xfrm>
            <a:off x="7708056" y="4530675"/>
            <a:ext cx="1459500" cy="1299300"/>
          </a:xfrm>
          <a:prstGeom prst="rect">
            <a:avLst/>
          </a:prstGeom>
          <a:noFill/>
          <a:ln>
            <a:noFill/>
          </a:ln>
        </p:spPr>
        <p:txBody>
          <a:bodyPr spcFirstLastPara="1" wrap="square" lIns="0" tIns="0" rIns="0" bIns="0" anchor="t" anchorCtr="0">
            <a:noAutofit/>
          </a:bodyPr>
          <a:lstStyle>
            <a:lvl1pPr marL="457200" lvl="0" indent="-298450" algn="l">
              <a:lnSpc>
                <a:spcPct val="110000"/>
              </a:lnSpc>
              <a:spcBef>
                <a:spcPts val="0"/>
              </a:spcBef>
              <a:spcAft>
                <a:spcPts val="0"/>
              </a:spcAft>
              <a:buSzPts val="1100"/>
              <a:buChar char="→"/>
              <a:defRPr/>
            </a:lvl1pPr>
            <a:lvl2pPr marL="914400" lvl="1" indent="-298450" algn="l">
              <a:lnSpc>
                <a:spcPct val="110000"/>
              </a:lnSpc>
              <a:spcBef>
                <a:spcPts val="0"/>
              </a:spcBef>
              <a:spcAft>
                <a:spcPts val="0"/>
              </a:spcAft>
              <a:buSzPts val="1100"/>
              <a:buChar char="→"/>
              <a:defRPr/>
            </a:lvl2pPr>
            <a:lvl3pPr marL="1371600" lvl="2" indent="-298450" algn="l">
              <a:lnSpc>
                <a:spcPct val="110000"/>
              </a:lnSpc>
              <a:spcBef>
                <a:spcPts val="0"/>
              </a:spcBef>
              <a:spcAft>
                <a:spcPts val="0"/>
              </a:spcAft>
              <a:buSzPts val="1100"/>
              <a:buChar char="→"/>
              <a:defRPr/>
            </a:lvl3pPr>
            <a:lvl4pPr marL="1828800" lvl="3" indent="-298450" algn="l">
              <a:lnSpc>
                <a:spcPct val="110000"/>
              </a:lnSpc>
              <a:spcBef>
                <a:spcPts val="0"/>
              </a:spcBef>
              <a:spcAft>
                <a:spcPts val="0"/>
              </a:spcAft>
              <a:buSzPts val="1100"/>
              <a:buChar char="→"/>
              <a:defRPr sz="1100"/>
            </a:lvl4pPr>
            <a:lvl5pPr marL="2286000" lvl="4" indent="-298450" algn="l">
              <a:lnSpc>
                <a:spcPct val="110000"/>
              </a:lnSpc>
              <a:spcBef>
                <a:spcPts val="0"/>
              </a:spcBef>
              <a:spcAft>
                <a:spcPts val="0"/>
              </a:spcAft>
              <a:buSzPts val="1100"/>
              <a:buChar char="→"/>
              <a:defRPr sz="1100"/>
            </a:lvl5pPr>
            <a:lvl6pPr marL="2743200" lvl="5" indent="-234950" algn="l">
              <a:lnSpc>
                <a:spcPct val="110000"/>
              </a:lnSpc>
              <a:spcBef>
                <a:spcPts val="0"/>
              </a:spcBef>
              <a:spcAft>
                <a:spcPts val="0"/>
              </a:spcAft>
              <a:buSzPts val="100"/>
              <a:buChar char="•"/>
              <a:defRPr/>
            </a:lvl6pPr>
            <a:lvl7pPr marL="3200400" lvl="6" indent="-234950" algn="l">
              <a:lnSpc>
                <a:spcPct val="110000"/>
              </a:lnSpc>
              <a:spcBef>
                <a:spcPts val="0"/>
              </a:spcBef>
              <a:spcAft>
                <a:spcPts val="0"/>
              </a:spcAft>
              <a:buSzPts val="100"/>
              <a:buChar char="•"/>
              <a:defRPr/>
            </a:lvl7pPr>
            <a:lvl8pPr marL="3657600" lvl="7" indent="-234950" algn="l">
              <a:lnSpc>
                <a:spcPct val="110000"/>
              </a:lnSpc>
              <a:spcBef>
                <a:spcPts val="0"/>
              </a:spcBef>
              <a:spcAft>
                <a:spcPts val="0"/>
              </a:spcAft>
              <a:buSzPts val="100"/>
              <a:buChar char="•"/>
              <a:defRPr/>
            </a:lvl8pPr>
            <a:lvl9pPr marL="4114800" lvl="8" indent="-234950" algn="l">
              <a:lnSpc>
                <a:spcPct val="110000"/>
              </a:lnSpc>
              <a:spcBef>
                <a:spcPts val="0"/>
              </a:spcBef>
              <a:spcAft>
                <a:spcPts val="0"/>
              </a:spcAft>
              <a:buSzPts val="100"/>
              <a:buChar char="•"/>
              <a:defRPr/>
            </a:lvl9pPr>
          </a:lstStyle>
          <a:p>
            <a:endParaRPr/>
          </a:p>
        </p:txBody>
      </p:sp>
      <p:sp>
        <p:nvSpPr>
          <p:cNvPr id="180" name="Google Shape;180;p32"/>
          <p:cNvSpPr txBox="1">
            <a:spLocks noGrp="1"/>
          </p:cNvSpPr>
          <p:nvPr>
            <p:ph type="body" idx="19"/>
          </p:nvPr>
        </p:nvSpPr>
        <p:spPr>
          <a:xfrm>
            <a:off x="891675" y="2492525"/>
            <a:ext cx="1459500" cy="379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b="1"/>
            </a:lvl1pPr>
            <a:lvl2pPr marL="914400" lvl="1" indent="-298450" algn="l">
              <a:lnSpc>
                <a:spcPct val="100000"/>
              </a:lnSpc>
              <a:spcBef>
                <a:spcPts val="0"/>
              </a:spcBef>
              <a:spcAft>
                <a:spcPts val="0"/>
              </a:spcAft>
              <a:buSzPts val="1100"/>
              <a:buChar char="→"/>
              <a:defRPr b="1"/>
            </a:lvl2pPr>
            <a:lvl3pPr marL="1371600" lvl="2" indent="-298450" algn="l">
              <a:lnSpc>
                <a:spcPct val="100000"/>
              </a:lnSpc>
              <a:spcBef>
                <a:spcPts val="0"/>
              </a:spcBef>
              <a:spcAft>
                <a:spcPts val="0"/>
              </a:spcAft>
              <a:buSzPts val="1100"/>
              <a:buChar char="→"/>
              <a:defRPr b="1"/>
            </a:lvl3pPr>
            <a:lvl4pPr marL="1828800" lvl="3" indent="-298450" algn="l">
              <a:lnSpc>
                <a:spcPct val="100000"/>
              </a:lnSpc>
              <a:spcBef>
                <a:spcPts val="0"/>
              </a:spcBef>
              <a:spcAft>
                <a:spcPts val="0"/>
              </a:spcAft>
              <a:buSzPts val="1100"/>
              <a:buChar char="→"/>
              <a:defRPr sz="1100" b="1"/>
            </a:lvl4pPr>
            <a:lvl5pPr marL="2286000" lvl="4" indent="-298450" algn="l">
              <a:lnSpc>
                <a:spcPct val="100000"/>
              </a:lnSpc>
              <a:spcBef>
                <a:spcPts val="0"/>
              </a:spcBef>
              <a:spcAft>
                <a:spcPts val="0"/>
              </a:spcAft>
              <a:buSzPts val="1100"/>
              <a:buChar char="→"/>
              <a:defRPr sz="1100" b="1"/>
            </a:lvl5pPr>
            <a:lvl6pPr marL="2743200" lvl="5" indent="-234950" algn="l">
              <a:lnSpc>
                <a:spcPct val="100000"/>
              </a:lnSpc>
              <a:spcBef>
                <a:spcPts val="0"/>
              </a:spcBef>
              <a:spcAft>
                <a:spcPts val="0"/>
              </a:spcAft>
              <a:buSzPts val="100"/>
              <a:buFont typeface="Inter"/>
              <a:buChar char="•"/>
              <a:defRPr b="1"/>
            </a:lvl6pPr>
            <a:lvl7pPr marL="3200400" lvl="6" indent="-234950" algn="l">
              <a:lnSpc>
                <a:spcPct val="100000"/>
              </a:lnSpc>
              <a:spcBef>
                <a:spcPts val="0"/>
              </a:spcBef>
              <a:spcAft>
                <a:spcPts val="0"/>
              </a:spcAft>
              <a:buSzPts val="100"/>
              <a:buFont typeface="Inter"/>
              <a:buChar char="•"/>
              <a:defRPr b="1"/>
            </a:lvl7pPr>
            <a:lvl8pPr marL="3657600" lvl="7" indent="-234950" algn="l">
              <a:lnSpc>
                <a:spcPct val="100000"/>
              </a:lnSpc>
              <a:spcBef>
                <a:spcPts val="0"/>
              </a:spcBef>
              <a:spcAft>
                <a:spcPts val="0"/>
              </a:spcAft>
              <a:buSzPts val="100"/>
              <a:buFont typeface="Inter"/>
              <a:buChar char="•"/>
              <a:defRPr b="1"/>
            </a:lvl8pPr>
            <a:lvl9pPr marL="4114800" lvl="8" indent="-234950" algn="l">
              <a:lnSpc>
                <a:spcPct val="100000"/>
              </a:lnSpc>
              <a:spcBef>
                <a:spcPts val="0"/>
              </a:spcBef>
              <a:spcAft>
                <a:spcPts val="0"/>
              </a:spcAft>
              <a:buSzPts val="100"/>
              <a:buFont typeface="Inter"/>
              <a:buChar char="•"/>
              <a:defRPr b="1"/>
            </a:lvl9pPr>
          </a:lstStyle>
          <a:p>
            <a:endParaRPr/>
          </a:p>
        </p:txBody>
      </p:sp>
      <p:sp>
        <p:nvSpPr>
          <p:cNvPr id="181" name="Google Shape;181;p32"/>
          <p:cNvSpPr txBox="1">
            <a:spLocks noGrp="1"/>
          </p:cNvSpPr>
          <p:nvPr>
            <p:ph type="body" idx="20"/>
          </p:nvPr>
        </p:nvSpPr>
        <p:spPr>
          <a:xfrm>
            <a:off x="891675" y="3206963"/>
            <a:ext cx="1459500" cy="379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b="1"/>
            </a:lvl1pPr>
            <a:lvl2pPr marL="914400" lvl="1" indent="-298450" algn="l">
              <a:lnSpc>
                <a:spcPct val="100000"/>
              </a:lnSpc>
              <a:spcBef>
                <a:spcPts val="0"/>
              </a:spcBef>
              <a:spcAft>
                <a:spcPts val="0"/>
              </a:spcAft>
              <a:buSzPts val="1100"/>
              <a:buChar char="→"/>
              <a:defRPr b="1"/>
            </a:lvl2pPr>
            <a:lvl3pPr marL="1371600" lvl="2" indent="-298450" algn="l">
              <a:lnSpc>
                <a:spcPct val="100000"/>
              </a:lnSpc>
              <a:spcBef>
                <a:spcPts val="0"/>
              </a:spcBef>
              <a:spcAft>
                <a:spcPts val="0"/>
              </a:spcAft>
              <a:buSzPts val="1100"/>
              <a:buChar char="→"/>
              <a:defRPr b="1"/>
            </a:lvl3pPr>
            <a:lvl4pPr marL="1828800" lvl="3" indent="-298450" algn="l">
              <a:lnSpc>
                <a:spcPct val="100000"/>
              </a:lnSpc>
              <a:spcBef>
                <a:spcPts val="0"/>
              </a:spcBef>
              <a:spcAft>
                <a:spcPts val="0"/>
              </a:spcAft>
              <a:buSzPts val="1100"/>
              <a:buChar char="→"/>
              <a:defRPr sz="1100" b="1"/>
            </a:lvl4pPr>
            <a:lvl5pPr marL="2286000" lvl="4" indent="-298450" algn="l">
              <a:lnSpc>
                <a:spcPct val="100000"/>
              </a:lnSpc>
              <a:spcBef>
                <a:spcPts val="0"/>
              </a:spcBef>
              <a:spcAft>
                <a:spcPts val="0"/>
              </a:spcAft>
              <a:buSzPts val="1100"/>
              <a:buChar char="→"/>
              <a:defRPr sz="1100" b="1"/>
            </a:lvl5pPr>
            <a:lvl6pPr marL="2743200" lvl="5" indent="-234950" algn="l">
              <a:lnSpc>
                <a:spcPct val="100000"/>
              </a:lnSpc>
              <a:spcBef>
                <a:spcPts val="0"/>
              </a:spcBef>
              <a:spcAft>
                <a:spcPts val="0"/>
              </a:spcAft>
              <a:buSzPts val="100"/>
              <a:buFont typeface="Inter"/>
              <a:buChar char="•"/>
              <a:defRPr b="1"/>
            </a:lvl6pPr>
            <a:lvl7pPr marL="3200400" lvl="6" indent="-234950" algn="l">
              <a:lnSpc>
                <a:spcPct val="100000"/>
              </a:lnSpc>
              <a:spcBef>
                <a:spcPts val="0"/>
              </a:spcBef>
              <a:spcAft>
                <a:spcPts val="0"/>
              </a:spcAft>
              <a:buSzPts val="100"/>
              <a:buFont typeface="Inter"/>
              <a:buChar char="•"/>
              <a:defRPr b="1"/>
            </a:lvl7pPr>
            <a:lvl8pPr marL="3657600" lvl="7" indent="-234950" algn="l">
              <a:lnSpc>
                <a:spcPct val="100000"/>
              </a:lnSpc>
              <a:spcBef>
                <a:spcPts val="0"/>
              </a:spcBef>
              <a:spcAft>
                <a:spcPts val="0"/>
              </a:spcAft>
              <a:buSzPts val="100"/>
              <a:buFont typeface="Inter"/>
              <a:buChar char="•"/>
              <a:defRPr b="1"/>
            </a:lvl8pPr>
            <a:lvl9pPr marL="4114800" lvl="8" indent="-234950" algn="l">
              <a:lnSpc>
                <a:spcPct val="100000"/>
              </a:lnSpc>
              <a:spcBef>
                <a:spcPts val="0"/>
              </a:spcBef>
              <a:spcAft>
                <a:spcPts val="0"/>
              </a:spcAft>
              <a:buSzPts val="100"/>
              <a:buFont typeface="Inter"/>
              <a:buChar char="•"/>
              <a:defRPr b="1"/>
            </a:lvl9pPr>
          </a:lstStyle>
          <a:p>
            <a:endParaRPr/>
          </a:p>
        </p:txBody>
      </p:sp>
      <p:sp>
        <p:nvSpPr>
          <p:cNvPr id="182" name="Google Shape;182;p32"/>
          <p:cNvSpPr txBox="1">
            <a:spLocks noGrp="1"/>
          </p:cNvSpPr>
          <p:nvPr>
            <p:ph type="body" idx="21"/>
          </p:nvPr>
        </p:nvSpPr>
        <p:spPr>
          <a:xfrm>
            <a:off x="891675" y="3921413"/>
            <a:ext cx="1459500" cy="3792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b="1"/>
            </a:lvl1pPr>
            <a:lvl2pPr marL="914400" lvl="1" indent="-298450" algn="l">
              <a:lnSpc>
                <a:spcPct val="100000"/>
              </a:lnSpc>
              <a:spcBef>
                <a:spcPts val="0"/>
              </a:spcBef>
              <a:spcAft>
                <a:spcPts val="0"/>
              </a:spcAft>
              <a:buSzPts val="1100"/>
              <a:buChar char="→"/>
              <a:defRPr b="1"/>
            </a:lvl2pPr>
            <a:lvl3pPr marL="1371600" lvl="2" indent="-298450" algn="l">
              <a:lnSpc>
                <a:spcPct val="100000"/>
              </a:lnSpc>
              <a:spcBef>
                <a:spcPts val="0"/>
              </a:spcBef>
              <a:spcAft>
                <a:spcPts val="0"/>
              </a:spcAft>
              <a:buSzPts val="1100"/>
              <a:buChar char="→"/>
              <a:defRPr b="1"/>
            </a:lvl3pPr>
            <a:lvl4pPr marL="1828800" lvl="3" indent="-298450" algn="l">
              <a:lnSpc>
                <a:spcPct val="100000"/>
              </a:lnSpc>
              <a:spcBef>
                <a:spcPts val="0"/>
              </a:spcBef>
              <a:spcAft>
                <a:spcPts val="0"/>
              </a:spcAft>
              <a:buSzPts val="1100"/>
              <a:buChar char="→"/>
              <a:defRPr sz="1100" b="1"/>
            </a:lvl4pPr>
            <a:lvl5pPr marL="2286000" lvl="4" indent="-298450" algn="l">
              <a:lnSpc>
                <a:spcPct val="100000"/>
              </a:lnSpc>
              <a:spcBef>
                <a:spcPts val="0"/>
              </a:spcBef>
              <a:spcAft>
                <a:spcPts val="0"/>
              </a:spcAft>
              <a:buSzPts val="1100"/>
              <a:buChar char="→"/>
              <a:defRPr sz="1100" b="1"/>
            </a:lvl5pPr>
            <a:lvl6pPr marL="2743200" lvl="5" indent="-234950" algn="l">
              <a:lnSpc>
                <a:spcPct val="100000"/>
              </a:lnSpc>
              <a:spcBef>
                <a:spcPts val="0"/>
              </a:spcBef>
              <a:spcAft>
                <a:spcPts val="0"/>
              </a:spcAft>
              <a:buSzPts val="100"/>
              <a:buFont typeface="Inter"/>
              <a:buChar char="•"/>
              <a:defRPr b="1"/>
            </a:lvl6pPr>
            <a:lvl7pPr marL="3200400" lvl="6" indent="-234950" algn="l">
              <a:lnSpc>
                <a:spcPct val="100000"/>
              </a:lnSpc>
              <a:spcBef>
                <a:spcPts val="0"/>
              </a:spcBef>
              <a:spcAft>
                <a:spcPts val="0"/>
              </a:spcAft>
              <a:buSzPts val="100"/>
              <a:buFont typeface="Inter"/>
              <a:buChar char="•"/>
              <a:defRPr b="1"/>
            </a:lvl7pPr>
            <a:lvl8pPr marL="3657600" lvl="7" indent="-234950" algn="l">
              <a:lnSpc>
                <a:spcPct val="100000"/>
              </a:lnSpc>
              <a:spcBef>
                <a:spcPts val="0"/>
              </a:spcBef>
              <a:spcAft>
                <a:spcPts val="0"/>
              </a:spcAft>
              <a:buSzPts val="100"/>
              <a:buFont typeface="Inter"/>
              <a:buChar char="•"/>
              <a:defRPr b="1"/>
            </a:lvl8pPr>
            <a:lvl9pPr marL="4114800" lvl="8" indent="-234950" algn="l">
              <a:lnSpc>
                <a:spcPct val="100000"/>
              </a:lnSpc>
              <a:spcBef>
                <a:spcPts val="0"/>
              </a:spcBef>
              <a:spcAft>
                <a:spcPts val="0"/>
              </a:spcAft>
              <a:buSzPts val="100"/>
              <a:buFont typeface="Inter"/>
              <a:buChar char="•"/>
              <a:defRPr b="1"/>
            </a:lvl9pPr>
          </a:lstStyle>
          <a:p>
            <a:endParaRPr/>
          </a:p>
        </p:txBody>
      </p:sp>
      <p:sp>
        <p:nvSpPr>
          <p:cNvPr id="183" name="Google Shape;183;p32"/>
          <p:cNvSpPr txBox="1">
            <a:spLocks noGrp="1"/>
          </p:cNvSpPr>
          <p:nvPr>
            <p:ph type="body" idx="22"/>
          </p:nvPr>
        </p:nvSpPr>
        <p:spPr>
          <a:xfrm>
            <a:off x="2799650" y="2957025"/>
            <a:ext cx="1863600" cy="6519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
        <p:nvSpPr>
          <p:cNvPr id="184" name="Google Shape;184;p32"/>
          <p:cNvSpPr txBox="1">
            <a:spLocks noGrp="1"/>
          </p:cNvSpPr>
          <p:nvPr>
            <p:ph type="body" idx="23"/>
          </p:nvPr>
        </p:nvSpPr>
        <p:spPr>
          <a:xfrm>
            <a:off x="4977937" y="2957025"/>
            <a:ext cx="1863600" cy="6519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
        <p:nvSpPr>
          <p:cNvPr id="185" name="Google Shape;185;p32"/>
          <p:cNvSpPr txBox="1">
            <a:spLocks noGrp="1"/>
          </p:cNvSpPr>
          <p:nvPr>
            <p:ph type="body" idx="24"/>
          </p:nvPr>
        </p:nvSpPr>
        <p:spPr>
          <a:xfrm>
            <a:off x="7156212" y="2957025"/>
            <a:ext cx="1863600" cy="6519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241300" algn="l">
              <a:lnSpc>
                <a:spcPct val="100000"/>
              </a:lnSpc>
              <a:spcBef>
                <a:spcPts val="0"/>
              </a:spcBef>
              <a:spcAft>
                <a:spcPts val="0"/>
              </a:spcAft>
              <a:buSzPts val="200"/>
              <a:buChar char="•"/>
              <a:defRPr sz="200"/>
            </a:lvl6pPr>
            <a:lvl7pPr marL="3200400" lvl="6" indent="-241300" algn="l">
              <a:lnSpc>
                <a:spcPct val="100000"/>
              </a:lnSpc>
              <a:spcBef>
                <a:spcPts val="0"/>
              </a:spcBef>
              <a:spcAft>
                <a:spcPts val="0"/>
              </a:spcAft>
              <a:buSzPts val="200"/>
              <a:buChar char="•"/>
              <a:defRPr sz="200"/>
            </a:lvl7pPr>
            <a:lvl8pPr marL="3657600" lvl="7" indent="-241300" algn="l">
              <a:lnSpc>
                <a:spcPct val="100000"/>
              </a:lnSpc>
              <a:spcBef>
                <a:spcPts val="0"/>
              </a:spcBef>
              <a:spcAft>
                <a:spcPts val="0"/>
              </a:spcAft>
              <a:buSzPts val="200"/>
              <a:buChar char="•"/>
              <a:defRPr sz="200"/>
            </a:lvl8pPr>
            <a:lvl9pPr marL="4114800" lvl="8" indent="-241300" algn="l">
              <a:lnSpc>
                <a:spcPct val="100000"/>
              </a:lnSpc>
              <a:spcBef>
                <a:spcPts val="0"/>
              </a:spcBef>
              <a:spcAft>
                <a:spcPts val="0"/>
              </a:spcAft>
              <a:buSzPts val="200"/>
              <a:buChar char="•"/>
              <a:defRPr sz="200"/>
            </a:lvl9pPr>
          </a:lstStyle>
          <a:p>
            <a:endParaRPr/>
          </a:p>
        </p:txBody>
      </p:sp>
      <p:sp>
        <p:nvSpPr>
          <p:cNvPr id="186" name="Google Shape;186;p32"/>
          <p:cNvSpPr txBox="1">
            <a:spLocks noGrp="1"/>
          </p:cNvSpPr>
          <p:nvPr>
            <p:ph type="body" idx="25"/>
          </p:nvPr>
        </p:nvSpPr>
        <p:spPr>
          <a:xfrm>
            <a:off x="9889471" y="2661950"/>
            <a:ext cx="1863600" cy="1811100"/>
          </a:xfrm>
          <a:prstGeom prst="rect">
            <a:avLst/>
          </a:prstGeom>
          <a:noFill/>
          <a:ln>
            <a:noFill/>
          </a:ln>
        </p:spPr>
        <p:txBody>
          <a:bodyPr spcFirstLastPara="1" wrap="square" lIns="0" tIns="0" rIns="0" bIns="0" anchor="t" anchorCtr="0">
            <a:noAutofit/>
          </a:bodyPr>
          <a:lstStyle>
            <a:lvl1pPr marL="457200" lvl="0" indent="-304800" algn="l">
              <a:lnSpc>
                <a:spcPct val="120000"/>
              </a:lnSpc>
              <a:spcBef>
                <a:spcPts val="0"/>
              </a:spcBef>
              <a:spcAft>
                <a:spcPts val="0"/>
              </a:spcAft>
              <a:buSzPts val="1200"/>
              <a:buChar char="→"/>
              <a:defRPr sz="1200"/>
            </a:lvl1pPr>
            <a:lvl2pPr marL="914400" lvl="1" indent="-304800" algn="l">
              <a:lnSpc>
                <a:spcPct val="120000"/>
              </a:lnSpc>
              <a:spcBef>
                <a:spcPts val="0"/>
              </a:spcBef>
              <a:spcAft>
                <a:spcPts val="0"/>
              </a:spcAft>
              <a:buSzPts val="1200"/>
              <a:buChar char="→"/>
              <a:defRPr sz="1200"/>
            </a:lvl2pPr>
            <a:lvl3pPr marL="1371600" lvl="2" indent="-304800" algn="l">
              <a:lnSpc>
                <a:spcPct val="120000"/>
              </a:lnSpc>
              <a:spcBef>
                <a:spcPts val="0"/>
              </a:spcBef>
              <a:spcAft>
                <a:spcPts val="0"/>
              </a:spcAft>
              <a:buSzPts val="1200"/>
              <a:buChar char="→"/>
              <a:defRPr sz="1200"/>
            </a:lvl3pPr>
            <a:lvl4pPr marL="1828800" lvl="3" indent="-304800" algn="l">
              <a:lnSpc>
                <a:spcPct val="120000"/>
              </a:lnSpc>
              <a:spcBef>
                <a:spcPts val="0"/>
              </a:spcBef>
              <a:spcAft>
                <a:spcPts val="0"/>
              </a:spcAft>
              <a:buSzPts val="1200"/>
              <a:buChar char="→"/>
              <a:defRPr sz="1200"/>
            </a:lvl4pPr>
            <a:lvl5pPr marL="2286000" lvl="4" indent="-304800" algn="l">
              <a:lnSpc>
                <a:spcPct val="120000"/>
              </a:lnSpc>
              <a:spcBef>
                <a:spcPts val="0"/>
              </a:spcBef>
              <a:spcAft>
                <a:spcPts val="0"/>
              </a:spcAft>
              <a:buSzPts val="1200"/>
              <a:buChar char="→"/>
              <a:defRPr sz="1200"/>
            </a:lvl5pPr>
            <a:lvl6pPr marL="2743200" lvl="5" indent="-241300" algn="l">
              <a:lnSpc>
                <a:spcPct val="120000"/>
              </a:lnSpc>
              <a:spcBef>
                <a:spcPts val="0"/>
              </a:spcBef>
              <a:spcAft>
                <a:spcPts val="0"/>
              </a:spcAft>
              <a:buSzPts val="200"/>
              <a:buChar char="•"/>
              <a:defRPr sz="200"/>
            </a:lvl6pPr>
            <a:lvl7pPr marL="3200400" lvl="6" indent="-241300" algn="l">
              <a:lnSpc>
                <a:spcPct val="120000"/>
              </a:lnSpc>
              <a:spcBef>
                <a:spcPts val="0"/>
              </a:spcBef>
              <a:spcAft>
                <a:spcPts val="0"/>
              </a:spcAft>
              <a:buSzPts val="200"/>
              <a:buChar char="•"/>
              <a:defRPr sz="200"/>
            </a:lvl7pPr>
            <a:lvl8pPr marL="3657600" lvl="7" indent="-241300" algn="l">
              <a:lnSpc>
                <a:spcPct val="120000"/>
              </a:lnSpc>
              <a:spcBef>
                <a:spcPts val="0"/>
              </a:spcBef>
              <a:spcAft>
                <a:spcPts val="0"/>
              </a:spcAft>
              <a:buSzPts val="200"/>
              <a:buChar char="•"/>
              <a:defRPr sz="200"/>
            </a:lvl8pPr>
            <a:lvl9pPr marL="4114800" lvl="8" indent="-241300" algn="l">
              <a:lnSpc>
                <a:spcPct val="120000"/>
              </a:lnSpc>
              <a:spcBef>
                <a:spcPts val="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slide 3">
  <p:cSld name="Text slide 3">
    <p:bg>
      <p:bgPr>
        <a:solidFill>
          <a:schemeClr val="dk2"/>
        </a:solidFill>
        <a:effectLst/>
      </p:bgPr>
    </p:bg>
    <p:spTree>
      <p:nvGrpSpPr>
        <p:cNvPr id="1" name="Shape 187"/>
        <p:cNvGrpSpPr/>
        <p:nvPr/>
      </p:nvGrpSpPr>
      <p:grpSpPr>
        <a:xfrm>
          <a:off x="0" y="0"/>
          <a:ext cx="0" cy="0"/>
          <a:chOff x="0" y="0"/>
          <a:chExt cx="0" cy="0"/>
        </a:xfrm>
      </p:grpSpPr>
      <p:sp>
        <p:nvSpPr>
          <p:cNvPr id="188" name="Google Shape;188;p33"/>
          <p:cNvSpPr txBox="1">
            <a:spLocks noGrp="1"/>
          </p:cNvSpPr>
          <p:nvPr>
            <p:ph type="body" idx="1"/>
          </p:nvPr>
        </p:nvSpPr>
        <p:spPr>
          <a:xfrm>
            <a:off x="839870" y="2230185"/>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9" name="Google Shape;189;p33"/>
          <p:cNvSpPr txBox="1">
            <a:spLocks noGrp="1"/>
          </p:cNvSpPr>
          <p:nvPr>
            <p:ph type="body" idx="2"/>
          </p:nvPr>
        </p:nvSpPr>
        <p:spPr>
          <a:xfrm>
            <a:off x="5135306" y="2230185"/>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grpSp>
        <p:nvGrpSpPr>
          <p:cNvPr id="190" name="Google Shape;190;p33"/>
          <p:cNvGrpSpPr/>
          <p:nvPr/>
        </p:nvGrpSpPr>
        <p:grpSpPr>
          <a:xfrm>
            <a:off x="11648099" y="272519"/>
            <a:ext cx="245452" cy="242128"/>
            <a:chOff x="266542" y="6326171"/>
            <a:chExt cx="245428" cy="242128"/>
          </a:xfrm>
        </p:grpSpPr>
        <p:sp>
          <p:nvSpPr>
            <p:cNvPr id="191" name="Google Shape;191;p3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92" name="Google Shape;192;p3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93" name="Google Shape;193;p3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94" name="Google Shape;194;p3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95" name="Google Shape;195;p3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196" name="Google Shape;196;p3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197" name="Google Shape;197;p3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pic>
        <p:nvPicPr>
          <p:cNvPr id="198" name="Google Shape;198;p33"/>
          <p:cNvPicPr preferRelativeResize="0"/>
          <p:nvPr/>
        </p:nvPicPr>
        <p:blipFill rotWithShape="1">
          <a:blip r:embed="rId2">
            <a:alphaModFix/>
          </a:blip>
          <a:srcRect/>
          <a:stretch/>
        </p:blipFill>
        <p:spPr>
          <a:xfrm rot="-1309179" flipH="1">
            <a:off x="8433227" y="-1377354"/>
            <a:ext cx="4620720" cy="4620720"/>
          </a:xfrm>
          <a:prstGeom prst="rect">
            <a:avLst/>
          </a:prstGeom>
          <a:noFill/>
          <a:ln>
            <a:noFill/>
          </a:ln>
        </p:spPr>
      </p:pic>
      <p:sp>
        <p:nvSpPr>
          <p:cNvPr id="199" name="Google Shape;199;p33"/>
          <p:cNvSpPr txBox="1">
            <a:spLocks noGrp="1"/>
          </p:cNvSpPr>
          <p:nvPr>
            <p:ph type="title"/>
          </p:nvPr>
        </p:nvSpPr>
        <p:spPr>
          <a:xfrm>
            <a:off x="252019" y="473092"/>
            <a:ext cx="5815500" cy="861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6000"/>
              <a:buFont typeface="Didact Gothic"/>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00" name="Google Shape;200;p33"/>
          <p:cNvSpPr txBox="1">
            <a:spLocks noGrp="1"/>
          </p:cNvSpPr>
          <p:nvPr>
            <p:ph type="body" idx="3"/>
          </p:nvPr>
        </p:nvSpPr>
        <p:spPr>
          <a:xfrm>
            <a:off x="839870" y="3228885"/>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1" name="Google Shape;201;p33"/>
          <p:cNvSpPr txBox="1">
            <a:spLocks noGrp="1"/>
          </p:cNvSpPr>
          <p:nvPr>
            <p:ph type="body" idx="4"/>
          </p:nvPr>
        </p:nvSpPr>
        <p:spPr>
          <a:xfrm>
            <a:off x="5135306" y="3228885"/>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2" name="Google Shape;202;p33"/>
          <p:cNvSpPr txBox="1">
            <a:spLocks noGrp="1"/>
          </p:cNvSpPr>
          <p:nvPr>
            <p:ph type="body" idx="5"/>
          </p:nvPr>
        </p:nvSpPr>
        <p:spPr>
          <a:xfrm>
            <a:off x="839870" y="4311470"/>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3" name="Google Shape;203;p33"/>
          <p:cNvSpPr txBox="1">
            <a:spLocks noGrp="1"/>
          </p:cNvSpPr>
          <p:nvPr>
            <p:ph type="body" idx="6"/>
          </p:nvPr>
        </p:nvSpPr>
        <p:spPr>
          <a:xfrm>
            <a:off x="5135306" y="4311470"/>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4" name="Google Shape;204;p33"/>
          <p:cNvSpPr txBox="1">
            <a:spLocks noGrp="1"/>
          </p:cNvSpPr>
          <p:nvPr>
            <p:ph type="body" idx="7"/>
          </p:nvPr>
        </p:nvSpPr>
        <p:spPr>
          <a:xfrm>
            <a:off x="839870" y="5448946"/>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5" name="Google Shape;205;p33"/>
          <p:cNvSpPr txBox="1">
            <a:spLocks noGrp="1"/>
          </p:cNvSpPr>
          <p:nvPr>
            <p:ph type="body" idx="8"/>
          </p:nvPr>
        </p:nvSpPr>
        <p:spPr>
          <a:xfrm>
            <a:off x="5135306" y="5448946"/>
            <a:ext cx="1205100" cy="7020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a:lnSpc>
                <a:spcPct val="140000"/>
              </a:lnSpc>
              <a:spcBef>
                <a:spcPts val="0"/>
              </a:spcBef>
              <a:spcAft>
                <a:spcPts val="0"/>
              </a:spcAft>
              <a:buClr>
                <a:schemeClr val="lt1"/>
              </a:buClr>
              <a:buSzPts val="900"/>
              <a:buNone/>
              <a:defRPr>
                <a:solidFill>
                  <a:schemeClr val="lt1"/>
                </a:solidFill>
              </a:defRPr>
            </a:lvl2pPr>
            <a:lvl3pPr marL="1371600" lvl="2" indent="-228600" algn="l">
              <a:lnSpc>
                <a:spcPct val="140000"/>
              </a:lnSpc>
              <a:spcBef>
                <a:spcPts val="0"/>
              </a:spcBef>
              <a:spcAft>
                <a:spcPts val="0"/>
              </a:spcAft>
              <a:buClr>
                <a:schemeClr val="lt1"/>
              </a:buClr>
              <a:buSzPts val="800"/>
              <a:buNone/>
              <a:defRPr>
                <a:solidFill>
                  <a:schemeClr val="lt1"/>
                </a:solidFill>
              </a:defRPr>
            </a:lvl3pPr>
            <a:lvl4pPr marL="1828800" lvl="3" indent="-228600" algn="l">
              <a:lnSpc>
                <a:spcPct val="140000"/>
              </a:lnSpc>
              <a:spcBef>
                <a:spcPts val="0"/>
              </a:spcBef>
              <a:spcAft>
                <a:spcPts val="0"/>
              </a:spcAft>
              <a:buClr>
                <a:schemeClr val="lt1"/>
              </a:buClr>
              <a:buSzPts val="700"/>
              <a:buNone/>
              <a:defRPr>
                <a:solidFill>
                  <a:schemeClr val="lt1"/>
                </a:solidFill>
              </a:defRPr>
            </a:lvl4pPr>
            <a:lvl5pPr marL="2286000" lvl="4" indent="-228600" algn="l">
              <a:lnSpc>
                <a:spcPct val="140000"/>
              </a:lnSpc>
              <a:spcBef>
                <a:spcPts val="0"/>
              </a:spcBef>
              <a:spcAft>
                <a:spcPts val="0"/>
              </a:spcAft>
              <a:buClr>
                <a:schemeClr val="lt1"/>
              </a:buClr>
              <a:buSzPts val="700"/>
              <a:buNone/>
              <a:defRPr>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6" name="Google Shape;206;p3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07" name="Google Shape;207;p33"/>
          <p:cNvSpPr txBox="1">
            <a:spLocks noGrp="1"/>
          </p:cNvSpPr>
          <p:nvPr>
            <p:ph type="subTitle" idx="9"/>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
        <p:nvSpPr>
          <p:cNvPr id="208" name="Google Shape;208;p33"/>
          <p:cNvSpPr txBox="1">
            <a:spLocks noGrp="1"/>
          </p:cNvSpPr>
          <p:nvPr>
            <p:ph type="body" idx="13"/>
          </p:nvPr>
        </p:nvSpPr>
        <p:spPr>
          <a:xfrm>
            <a:off x="2129550" y="22301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09" name="Google Shape;209;p33"/>
          <p:cNvSpPr txBox="1">
            <a:spLocks noGrp="1"/>
          </p:cNvSpPr>
          <p:nvPr>
            <p:ph type="body" idx="14"/>
          </p:nvPr>
        </p:nvSpPr>
        <p:spPr>
          <a:xfrm>
            <a:off x="6424975" y="22301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0" name="Google Shape;210;p33"/>
          <p:cNvSpPr txBox="1">
            <a:spLocks noGrp="1"/>
          </p:cNvSpPr>
          <p:nvPr>
            <p:ph type="body" idx="15"/>
          </p:nvPr>
        </p:nvSpPr>
        <p:spPr>
          <a:xfrm>
            <a:off x="2129550" y="32288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1" name="Google Shape;211;p33"/>
          <p:cNvSpPr txBox="1">
            <a:spLocks noGrp="1"/>
          </p:cNvSpPr>
          <p:nvPr>
            <p:ph type="body" idx="16"/>
          </p:nvPr>
        </p:nvSpPr>
        <p:spPr>
          <a:xfrm>
            <a:off x="6424975" y="32288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2" name="Google Shape;212;p33"/>
          <p:cNvSpPr txBox="1">
            <a:spLocks noGrp="1"/>
          </p:cNvSpPr>
          <p:nvPr>
            <p:ph type="body" idx="17"/>
          </p:nvPr>
        </p:nvSpPr>
        <p:spPr>
          <a:xfrm>
            <a:off x="2129550" y="43114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3" name="Google Shape;213;p33"/>
          <p:cNvSpPr txBox="1">
            <a:spLocks noGrp="1"/>
          </p:cNvSpPr>
          <p:nvPr>
            <p:ph type="body" idx="18"/>
          </p:nvPr>
        </p:nvSpPr>
        <p:spPr>
          <a:xfrm>
            <a:off x="6424975" y="4311475"/>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4" name="Google Shape;214;p33"/>
          <p:cNvSpPr txBox="1">
            <a:spLocks noGrp="1"/>
          </p:cNvSpPr>
          <p:nvPr>
            <p:ph type="body" idx="19"/>
          </p:nvPr>
        </p:nvSpPr>
        <p:spPr>
          <a:xfrm>
            <a:off x="2129550" y="5448950"/>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
        <p:nvSpPr>
          <p:cNvPr id="215" name="Google Shape;215;p33"/>
          <p:cNvSpPr txBox="1">
            <a:spLocks noGrp="1"/>
          </p:cNvSpPr>
          <p:nvPr>
            <p:ph type="body" idx="20"/>
          </p:nvPr>
        </p:nvSpPr>
        <p:spPr>
          <a:xfrm>
            <a:off x="6424975" y="5448950"/>
            <a:ext cx="2585700" cy="702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34950" algn="l">
              <a:lnSpc>
                <a:spcPct val="100000"/>
              </a:lnSpc>
              <a:spcBef>
                <a:spcPts val="500"/>
              </a:spcBef>
              <a:spcAft>
                <a:spcPts val="0"/>
              </a:spcAft>
              <a:buSzPts val="100"/>
              <a:buChar char="•"/>
              <a:defRPr/>
            </a:lvl6pPr>
            <a:lvl7pPr marL="3200400" lvl="6" indent="-234950" algn="l">
              <a:lnSpc>
                <a:spcPct val="100000"/>
              </a:lnSpc>
              <a:spcBef>
                <a:spcPts val="500"/>
              </a:spcBef>
              <a:spcAft>
                <a:spcPts val="0"/>
              </a:spcAft>
              <a:buSzPts val="100"/>
              <a:buChar char="•"/>
              <a:defRPr/>
            </a:lvl7pPr>
            <a:lvl8pPr marL="3657600" lvl="7" indent="-234950" algn="l">
              <a:lnSpc>
                <a:spcPct val="100000"/>
              </a:lnSpc>
              <a:spcBef>
                <a:spcPts val="500"/>
              </a:spcBef>
              <a:spcAft>
                <a:spcPts val="0"/>
              </a:spcAft>
              <a:buSzPts val="100"/>
              <a:buChar char="•"/>
              <a:defRPr/>
            </a:lvl8pPr>
            <a:lvl9pPr marL="4114800" lvl="8" indent="-234950" algn="l">
              <a:lnSpc>
                <a:spcPct val="100000"/>
              </a:lnSpc>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slide 5">
  <p:cSld name="Text slide 5">
    <p:bg>
      <p:bgPr>
        <a:solidFill>
          <a:schemeClr val="lt1"/>
        </a:solidFill>
        <a:effectLst/>
      </p:bgPr>
    </p:bg>
    <p:spTree>
      <p:nvGrpSpPr>
        <p:cNvPr id="1" name="Shape 216"/>
        <p:cNvGrpSpPr/>
        <p:nvPr/>
      </p:nvGrpSpPr>
      <p:grpSpPr>
        <a:xfrm>
          <a:off x="0" y="0"/>
          <a:ext cx="0" cy="0"/>
          <a:chOff x="0" y="0"/>
          <a:chExt cx="0" cy="0"/>
        </a:xfrm>
      </p:grpSpPr>
      <p:sp>
        <p:nvSpPr>
          <p:cNvPr id="217" name="Google Shape;217;p34"/>
          <p:cNvSpPr/>
          <p:nvPr/>
        </p:nvSpPr>
        <p:spPr>
          <a:xfrm flipH="1">
            <a:off x="64" y="0"/>
            <a:ext cx="4710000" cy="6858000"/>
          </a:xfrm>
          <a:prstGeom prst="rect">
            <a:avLst/>
          </a:prstGeom>
          <a:solidFill>
            <a:schemeClr val="dk2"/>
          </a:solidFill>
          <a:ln>
            <a:noFill/>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Inter"/>
              <a:ea typeface="Inter"/>
              <a:cs typeface="Inter"/>
              <a:sym typeface="Inter"/>
            </a:endParaRPr>
          </a:p>
        </p:txBody>
      </p:sp>
      <p:sp>
        <p:nvSpPr>
          <p:cNvPr id="218" name="Google Shape;218;p34"/>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Didact Gothic"/>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grpSp>
        <p:nvGrpSpPr>
          <p:cNvPr id="219" name="Google Shape;219;p34"/>
          <p:cNvGrpSpPr/>
          <p:nvPr/>
        </p:nvGrpSpPr>
        <p:grpSpPr>
          <a:xfrm>
            <a:off x="11648099" y="272519"/>
            <a:ext cx="245452" cy="242128"/>
            <a:chOff x="266542" y="6326171"/>
            <a:chExt cx="245428" cy="242128"/>
          </a:xfrm>
        </p:grpSpPr>
        <p:sp>
          <p:nvSpPr>
            <p:cNvPr id="220" name="Google Shape;220;p3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1" name="Google Shape;221;p3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2" name="Google Shape;222;p3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3" name="Google Shape;223;p3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4" name="Google Shape;224;p3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sp>
          <p:nvSpPr>
            <p:cNvPr id="225" name="Google Shape;225;p3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Inter"/>
                <a:ea typeface="Inter"/>
                <a:cs typeface="Inter"/>
                <a:sym typeface="Inter"/>
              </a:endParaRPr>
            </a:p>
          </p:txBody>
        </p:sp>
      </p:grpSp>
      <p:sp>
        <p:nvSpPr>
          <p:cNvPr id="226" name="Google Shape;226;p3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27" name="Google Shape;227;p3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00"/>
              <a:buFont typeface="Arial"/>
              <a:buNone/>
            </a:pPr>
            <a:r>
              <a:rPr lang="fr" sz="700" b="0" i="0" u="none" strike="noStrike" cap="none">
                <a:solidFill>
                  <a:schemeClr val="dk1"/>
                </a:solidFill>
                <a:latin typeface="Inter"/>
                <a:ea typeface="Inter"/>
                <a:cs typeface="Inter"/>
                <a:sym typeface="Inter"/>
              </a:rPr>
              <a:t>Confidential information: do not share without written permission from Owkin, Inc.</a:t>
            </a:r>
            <a:endParaRPr sz="1500" b="0" i="0" u="none" strike="noStrike" cap="none">
              <a:solidFill>
                <a:srgbClr val="000000"/>
              </a:solidFill>
              <a:latin typeface="Arial"/>
              <a:ea typeface="Arial"/>
              <a:cs typeface="Arial"/>
              <a:sym typeface="Arial"/>
            </a:endParaRPr>
          </a:p>
        </p:txBody>
      </p:sp>
      <p:sp>
        <p:nvSpPr>
          <p:cNvPr id="228" name="Google Shape;228;p34"/>
          <p:cNvSpPr txBox="1">
            <a:spLocks noGrp="1"/>
          </p:cNvSpPr>
          <p:nvPr>
            <p:ph type="body" idx="1"/>
          </p:nvPr>
        </p:nvSpPr>
        <p:spPr>
          <a:xfrm>
            <a:off x="5646975" y="571500"/>
            <a:ext cx="5140500" cy="11430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229" name="Google Shape;229;p34"/>
          <p:cNvSpPr txBox="1">
            <a:spLocks noGrp="1"/>
          </p:cNvSpPr>
          <p:nvPr>
            <p:ph type="body" idx="2"/>
          </p:nvPr>
        </p:nvSpPr>
        <p:spPr>
          <a:xfrm>
            <a:off x="5646975" y="2857500"/>
            <a:ext cx="5140500" cy="11430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230" name="Google Shape;230;p34"/>
          <p:cNvSpPr txBox="1">
            <a:spLocks noGrp="1"/>
          </p:cNvSpPr>
          <p:nvPr>
            <p:ph type="body" idx="3"/>
          </p:nvPr>
        </p:nvSpPr>
        <p:spPr>
          <a:xfrm>
            <a:off x="5646975" y="5143500"/>
            <a:ext cx="5140500" cy="1143000"/>
          </a:xfrm>
          <a:prstGeom prst="rect">
            <a:avLst/>
          </a:prstGeom>
          <a:noFill/>
          <a:ln>
            <a:noFill/>
          </a:ln>
        </p:spPr>
        <p:txBody>
          <a:bodyPr spcFirstLastPara="1" wrap="square" lIns="0" tIns="0" rIns="0" bIns="0" anchor="t" anchorCtr="0">
            <a:noAutofit/>
          </a:bodyPr>
          <a:lstStyle>
            <a:lvl1pPr marL="457200" lvl="0" indent="-304800" algn="l">
              <a:lnSpc>
                <a:spcPct val="140000"/>
              </a:lnSpc>
              <a:spcBef>
                <a:spcPts val="0"/>
              </a:spcBef>
              <a:spcAft>
                <a:spcPts val="0"/>
              </a:spcAft>
              <a:buSzPts val="1200"/>
              <a:buChar char="→"/>
              <a:defRPr sz="1200"/>
            </a:lvl1pPr>
            <a:lvl2pPr marL="914400" lvl="1" indent="-298450" algn="l">
              <a:lnSpc>
                <a:spcPct val="140000"/>
              </a:lnSpc>
              <a:spcBef>
                <a:spcPts val="0"/>
              </a:spcBef>
              <a:spcAft>
                <a:spcPts val="0"/>
              </a:spcAft>
              <a:buSzPts val="1100"/>
              <a:buChar char="→"/>
              <a:defRPr/>
            </a:lvl2pPr>
            <a:lvl3pPr marL="1371600" lvl="2" indent="-298450" algn="l">
              <a:lnSpc>
                <a:spcPct val="140000"/>
              </a:lnSpc>
              <a:spcBef>
                <a:spcPts val="0"/>
              </a:spcBef>
              <a:spcAft>
                <a:spcPts val="0"/>
              </a:spcAft>
              <a:buSzPts val="1100"/>
              <a:buChar char="→"/>
              <a:defRPr/>
            </a:lvl3pPr>
            <a:lvl4pPr marL="1828800" lvl="3" indent="-298450" algn="l">
              <a:lnSpc>
                <a:spcPct val="140000"/>
              </a:lnSpc>
              <a:spcBef>
                <a:spcPts val="0"/>
              </a:spcBef>
              <a:spcAft>
                <a:spcPts val="0"/>
              </a:spcAft>
              <a:buSzPts val="1100"/>
              <a:buChar char="→"/>
              <a:defRPr sz="1100"/>
            </a:lvl4pPr>
            <a:lvl5pPr marL="2286000" lvl="4" indent="-298450" algn="l">
              <a:lnSpc>
                <a:spcPct val="140000"/>
              </a:lnSpc>
              <a:spcBef>
                <a:spcPts val="0"/>
              </a:spcBef>
              <a:spcAft>
                <a:spcPts val="0"/>
              </a:spcAft>
              <a:buSzPts val="1100"/>
              <a:buChar char="→"/>
              <a:defRPr sz="1100"/>
            </a:lvl5pPr>
            <a:lvl6pPr marL="2743200" lvl="5" indent="-241300" algn="l">
              <a:lnSpc>
                <a:spcPct val="90000"/>
              </a:lnSpc>
              <a:spcBef>
                <a:spcPts val="500"/>
              </a:spcBef>
              <a:spcAft>
                <a:spcPts val="0"/>
              </a:spcAft>
              <a:buSzPts val="200"/>
              <a:buChar char="•"/>
              <a:defRPr sz="200"/>
            </a:lvl6pPr>
            <a:lvl7pPr marL="3200400" lvl="6" indent="-241300" algn="l">
              <a:lnSpc>
                <a:spcPct val="90000"/>
              </a:lnSpc>
              <a:spcBef>
                <a:spcPts val="500"/>
              </a:spcBef>
              <a:spcAft>
                <a:spcPts val="0"/>
              </a:spcAft>
              <a:buSzPts val="200"/>
              <a:buChar char="•"/>
              <a:defRPr sz="200"/>
            </a:lvl7pPr>
            <a:lvl8pPr marL="3657600" lvl="7" indent="-241300" algn="l">
              <a:lnSpc>
                <a:spcPct val="90000"/>
              </a:lnSpc>
              <a:spcBef>
                <a:spcPts val="500"/>
              </a:spcBef>
              <a:spcAft>
                <a:spcPts val="0"/>
              </a:spcAft>
              <a:buSzPts val="200"/>
              <a:buChar char="•"/>
              <a:defRPr sz="200"/>
            </a:lvl8pPr>
            <a:lvl9pPr marL="4114800" lvl="8" indent="-241300" algn="l">
              <a:lnSpc>
                <a:spcPct val="90000"/>
              </a:lnSpc>
              <a:spcBef>
                <a:spcPts val="500"/>
              </a:spcBef>
              <a:spcAft>
                <a:spcPts val="0"/>
              </a:spcAft>
              <a:buSzPts val="200"/>
              <a:buChar char="•"/>
              <a:defRPr sz="200"/>
            </a:lvl9pPr>
          </a:lstStyle>
          <a:p>
            <a:endParaRPr/>
          </a:p>
        </p:txBody>
      </p:sp>
      <p:sp>
        <p:nvSpPr>
          <p:cNvPr id="231" name="Google Shape;231;p34"/>
          <p:cNvSpPr txBox="1">
            <a:spLocks noGrp="1"/>
          </p:cNvSpPr>
          <p:nvPr>
            <p:ph type="subTitle" idx="4"/>
          </p:nvPr>
        </p:nvSpPr>
        <p:spPr>
          <a:xfrm>
            <a:off x="1231350" y="3873000"/>
            <a:ext cx="3059100" cy="647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algn="l">
              <a:lnSpc>
                <a:spcPct val="100000"/>
              </a:lnSpc>
              <a:spcBef>
                <a:spcPts val="0"/>
              </a:spcBef>
              <a:spcAft>
                <a:spcPts val="0"/>
              </a:spcAft>
              <a:buSzPts val="1200"/>
              <a:buFont typeface="Didact Gothic"/>
              <a:buNone/>
              <a:defRPr sz="1200">
                <a:latin typeface="Didact Gothic"/>
                <a:ea typeface="Didact Gothic"/>
                <a:cs typeface="Didact Gothic"/>
                <a:sym typeface="Didact Gothic"/>
              </a:defRPr>
            </a:lvl2pPr>
            <a:lvl3pPr lvl="2" algn="l">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3pPr>
            <a:lvl4pPr lvl="3"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4pPr>
            <a:lvl5pPr lvl="4" algn="l">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5pPr>
            <a:lvl6pPr lvl="5" algn="l">
              <a:lnSpc>
                <a:spcPct val="100000"/>
              </a:lnSpc>
              <a:spcBef>
                <a:spcPts val="0"/>
              </a:spcBef>
              <a:spcAft>
                <a:spcPts val="0"/>
              </a:spcAft>
              <a:buSzPts val="400"/>
              <a:buFont typeface="Didact Gothic"/>
              <a:buNone/>
              <a:defRPr sz="400">
                <a:latin typeface="Didact Gothic"/>
                <a:ea typeface="Didact Gothic"/>
                <a:cs typeface="Didact Gothic"/>
                <a:sym typeface="Didact Gothic"/>
              </a:defRPr>
            </a:lvl6pPr>
            <a:lvl7pPr lvl="6" algn="l">
              <a:lnSpc>
                <a:spcPct val="100000"/>
              </a:lnSpc>
              <a:spcBef>
                <a:spcPts val="0"/>
              </a:spcBef>
              <a:spcAft>
                <a:spcPts val="0"/>
              </a:spcAft>
              <a:buSzPts val="400"/>
              <a:buFont typeface="Didact Gothic"/>
              <a:buNone/>
              <a:defRPr sz="400">
                <a:latin typeface="Didact Gothic"/>
                <a:ea typeface="Didact Gothic"/>
                <a:cs typeface="Didact Gothic"/>
                <a:sym typeface="Didact Gothic"/>
              </a:defRPr>
            </a:lvl7pPr>
            <a:lvl8pPr lvl="7" algn="l">
              <a:lnSpc>
                <a:spcPct val="100000"/>
              </a:lnSpc>
              <a:spcBef>
                <a:spcPts val="0"/>
              </a:spcBef>
              <a:spcAft>
                <a:spcPts val="0"/>
              </a:spcAft>
              <a:buSzPts val="400"/>
              <a:buFont typeface="Didact Gothic"/>
              <a:buNone/>
              <a:defRPr sz="400">
                <a:latin typeface="Didact Gothic"/>
                <a:ea typeface="Didact Gothic"/>
                <a:cs typeface="Didact Gothic"/>
                <a:sym typeface="Didact Gothic"/>
              </a:defRPr>
            </a:lvl8pPr>
            <a:lvl9pPr lvl="8" algn="l">
              <a:lnSpc>
                <a:spcPct val="100000"/>
              </a:lnSpc>
              <a:spcBef>
                <a:spcPts val="0"/>
              </a:spcBef>
              <a:spcAft>
                <a:spcPts val="0"/>
              </a:spcAft>
              <a:buSzPts val="400"/>
              <a:buFont typeface="Didact Gothic"/>
              <a:buNone/>
              <a:defRPr sz="400">
                <a:latin typeface="Didact Gothic"/>
                <a:ea typeface="Didact Gothic"/>
                <a:cs typeface="Didact Gothic"/>
                <a:sym typeface="Didact Gothic"/>
              </a:defRPr>
            </a:lvl9pPr>
          </a:lstStyle>
          <a:p>
            <a:endParaRPr/>
          </a:p>
        </p:txBody>
      </p:sp>
      <p:sp>
        <p:nvSpPr>
          <p:cNvPr id="232" name="Google Shape;232;p34"/>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Font typeface="Inter"/>
              <a:buNone/>
              <a:defRPr sz="800"/>
            </a:lvl6pPr>
            <a:lvl7pPr lvl="6" algn="l">
              <a:lnSpc>
                <a:spcPct val="100000"/>
              </a:lnSpc>
              <a:spcBef>
                <a:spcPts val="0"/>
              </a:spcBef>
              <a:spcAft>
                <a:spcPts val="0"/>
              </a:spcAft>
              <a:buSzPts val="800"/>
              <a:buFont typeface="Inter"/>
              <a:buNone/>
              <a:defRPr sz="800"/>
            </a:lvl7pPr>
            <a:lvl8pPr lvl="7" algn="l">
              <a:lnSpc>
                <a:spcPct val="100000"/>
              </a:lnSpc>
              <a:spcBef>
                <a:spcPts val="0"/>
              </a:spcBef>
              <a:spcAft>
                <a:spcPts val="0"/>
              </a:spcAft>
              <a:buSzPts val="800"/>
              <a:buFont typeface="Inter"/>
              <a:buNone/>
              <a:defRPr sz="800"/>
            </a:lvl8pPr>
            <a:lvl9pPr lvl="8" algn="l">
              <a:lnSpc>
                <a:spcPct val="100000"/>
              </a:lnSpc>
              <a:spcBef>
                <a:spcPts val="0"/>
              </a:spcBef>
              <a:spcAft>
                <a:spcPts val="0"/>
              </a:spcAft>
              <a:buSzPts val="800"/>
              <a:buFont typeface="Inter"/>
              <a:buNone/>
              <a:defRPr sz="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281015" y="646769"/>
            <a:ext cx="11612400" cy="4986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600"/>
              <a:buFont typeface="Didact Gothic"/>
              <a:buNone/>
              <a:defRPr sz="3600" b="0" i="0" u="none" strike="noStrike" cap="none">
                <a:solidFill>
                  <a:schemeClr val="dk1"/>
                </a:solidFill>
                <a:latin typeface="Didact Gothic"/>
                <a:ea typeface="Didact Gothic"/>
                <a:cs typeface="Didact Gothic"/>
                <a:sym typeface="Didact Gothic"/>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7" name="Google Shape;7;p25"/>
          <p:cNvSpPr txBox="1">
            <a:spLocks noGrp="1"/>
          </p:cNvSpPr>
          <p:nvPr>
            <p:ph type="body" idx="1"/>
          </p:nvPr>
        </p:nvSpPr>
        <p:spPr>
          <a:xfrm>
            <a:off x="838282" y="1739900"/>
            <a:ext cx="10516500" cy="4351200"/>
          </a:xfrm>
          <a:prstGeom prst="rect">
            <a:avLst/>
          </a:prstGeom>
          <a:noFill/>
          <a:ln>
            <a:noFill/>
          </a:ln>
        </p:spPr>
        <p:txBody>
          <a:bodyPr spcFirstLastPara="1" wrap="square" lIns="0" tIns="0" rIns="0" bIns="0" anchor="t" anchorCtr="0">
            <a:noAutofit/>
          </a:bodyPr>
          <a:lstStyle>
            <a:lvl1pPr marL="457200" marR="0" lvl="0"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1pPr>
            <a:lvl2pPr marL="914400" marR="0" lvl="1"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2pPr>
            <a:lvl3pPr marL="1371600" marR="0" lvl="2"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3pPr>
            <a:lvl4pPr marL="1828800" marR="0" lvl="3"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4pPr>
            <a:lvl5pPr marL="2286000" marR="0" lvl="4"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5pPr>
            <a:lvl6pPr marL="2743200" marR="0" lvl="5"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6pPr>
            <a:lvl7pPr marL="3200400" marR="0" lvl="6"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7pPr>
            <a:lvl8pPr marL="3657600" marR="0" lvl="7"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8pPr>
            <a:lvl9pPr marL="4114800" marR="0" lvl="8"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9pPr>
          </a:lstStyle>
          <a:p>
            <a:endParaRPr/>
          </a:p>
        </p:txBody>
      </p:sp>
      <p:sp>
        <p:nvSpPr>
          <p:cNvPr id="8" name="Google Shape;8;p2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57"/>
        <p:cNvGrpSpPr/>
        <p:nvPr/>
      </p:nvGrpSpPr>
      <p:grpSpPr>
        <a:xfrm>
          <a:off x="0" y="0"/>
          <a:ext cx="0" cy="0"/>
          <a:chOff x="0" y="0"/>
          <a:chExt cx="0" cy="0"/>
        </a:xfrm>
      </p:grpSpPr>
      <p:sp>
        <p:nvSpPr>
          <p:cNvPr id="1158" name="Google Shape;1158;p78"/>
          <p:cNvSpPr txBox="1">
            <a:spLocks noGrp="1"/>
          </p:cNvSpPr>
          <p:nvPr>
            <p:ph type="title"/>
          </p:nvPr>
        </p:nvSpPr>
        <p:spPr>
          <a:xfrm>
            <a:off x="415641" y="593367"/>
            <a:ext cx="113619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59" name="Google Shape;1159;p78"/>
          <p:cNvSpPr txBox="1">
            <a:spLocks noGrp="1"/>
          </p:cNvSpPr>
          <p:nvPr>
            <p:ph type="body" idx="1"/>
          </p:nvPr>
        </p:nvSpPr>
        <p:spPr>
          <a:xfrm>
            <a:off x="415641" y="1536633"/>
            <a:ext cx="113619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160" name="Google Shape;1160;p78"/>
          <p:cNvSpPr txBox="1">
            <a:spLocks noGrp="1"/>
          </p:cNvSpPr>
          <p:nvPr>
            <p:ph type="sldNum" idx="12"/>
          </p:nvPr>
        </p:nvSpPr>
        <p:spPr>
          <a:xfrm>
            <a:off x="11297722"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
          <p:cNvSpPr>
            <a:spLocks noGrp="1"/>
          </p:cNvSpPr>
          <p:nvPr>
            <p:ph type="body" idx="1"/>
          </p:nvPr>
        </p:nvSpPr>
        <p:spPr>
          <a:xfrm>
            <a:off x="10178868" y="306100"/>
            <a:ext cx="1714500" cy="3201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252025" tIns="28800" rIns="252025" bIns="28800" anchor="ctr" anchorCtr="0">
            <a:noAutofit/>
          </a:bodyPr>
          <a:lstStyle/>
          <a:p>
            <a:pPr marL="0" lvl="0" indent="0" algn="ctr" rtl="0">
              <a:lnSpc>
                <a:spcPct val="100000"/>
              </a:lnSpc>
              <a:spcBef>
                <a:spcPts val="0"/>
              </a:spcBef>
              <a:spcAft>
                <a:spcPts val="0"/>
              </a:spcAft>
              <a:buClr>
                <a:schemeClr val="dk1"/>
              </a:buClr>
              <a:buSzPts val="1100"/>
              <a:buNone/>
            </a:pPr>
            <a:r>
              <a:rPr lang="fr"/>
              <a:t>Lazar Milicevic</a:t>
            </a:r>
            <a:endParaRPr/>
          </a:p>
        </p:txBody>
      </p:sp>
      <p:sp>
        <p:nvSpPr>
          <p:cNvPr id="1167" name="Google Shape;1167;p1"/>
          <p:cNvSpPr txBox="1">
            <a:spLocks noGrp="1"/>
          </p:cNvSpPr>
          <p:nvPr>
            <p:ph type="title"/>
          </p:nvPr>
        </p:nvSpPr>
        <p:spPr>
          <a:xfrm>
            <a:off x="847501" y="1913504"/>
            <a:ext cx="8625300" cy="24720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6700"/>
              <a:buFont typeface="Didact Gothic"/>
              <a:buNone/>
            </a:pPr>
            <a:r>
              <a:rPr lang="fr" sz="5100"/>
              <a:t>Customer success </a:t>
            </a:r>
            <a:endParaRPr sz="5100"/>
          </a:p>
          <a:p>
            <a:pPr marL="0" lvl="0" indent="0" algn="l" rtl="0">
              <a:lnSpc>
                <a:spcPct val="80000"/>
              </a:lnSpc>
              <a:spcBef>
                <a:spcPts val="0"/>
              </a:spcBef>
              <a:spcAft>
                <a:spcPts val="0"/>
              </a:spcAft>
              <a:buClr>
                <a:schemeClr val="dk1"/>
              </a:buClr>
              <a:buSzPts val="6700"/>
              <a:buFont typeface="Didact Gothic"/>
              <a:buNone/>
            </a:pPr>
            <a:r>
              <a:rPr lang="fr" sz="5000"/>
              <a:t>Monthly support report</a:t>
            </a:r>
            <a:endParaRPr sz="3700"/>
          </a:p>
        </p:txBody>
      </p:sp>
      <p:pic>
        <p:nvPicPr>
          <p:cNvPr id="1168" name="Google Shape;1168;p1"/>
          <p:cNvPicPr preferRelativeResize="0"/>
          <p:nvPr/>
        </p:nvPicPr>
        <p:blipFill rotWithShape="1">
          <a:blip r:embed="rId3">
            <a:alphaModFix/>
          </a:blip>
          <a:srcRect/>
          <a:stretch/>
        </p:blipFill>
        <p:spPr>
          <a:xfrm flipH="1">
            <a:off x="7021470" y="1848769"/>
            <a:ext cx="4318649" cy="4318649"/>
          </a:xfrm>
          <a:prstGeom prst="rect">
            <a:avLst/>
          </a:prstGeom>
          <a:noFill/>
          <a:ln>
            <a:noFill/>
          </a:ln>
        </p:spPr>
      </p:pic>
      <p:grpSp>
        <p:nvGrpSpPr>
          <p:cNvPr id="1169" name="Google Shape;1169;p1"/>
          <p:cNvGrpSpPr/>
          <p:nvPr/>
        </p:nvGrpSpPr>
        <p:grpSpPr>
          <a:xfrm>
            <a:off x="847493" y="3879413"/>
            <a:ext cx="424068" cy="578319"/>
            <a:chOff x="977900" y="4403724"/>
            <a:chExt cx="424026" cy="578319"/>
          </a:xfrm>
        </p:grpSpPr>
        <p:sp>
          <p:nvSpPr>
            <p:cNvPr id="1170" name="Google Shape;1170;p1"/>
            <p:cNvSpPr/>
            <p:nvPr/>
          </p:nvSpPr>
          <p:spPr>
            <a:xfrm>
              <a:off x="977900" y="4403724"/>
              <a:ext cx="420052" cy="469646"/>
            </a:xfrm>
            <a:custGeom>
              <a:avLst/>
              <a:gdLst/>
              <a:ahLst/>
              <a:cxnLst/>
              <a:rect l="l" t="t" r="r" b="b"/>
              <a:pathLst>
                <a:path w="889000" h="546100" extrusionOk="0">
                  <a:moveTo>
                    <a:pt x="0" y="0"/>
                  </a:moveTo>
                  <a:lnTo>
                    <a:pt x="0" y="546100"/>
                  </a:lnTo>
                  <a:lnTo>
                    <a:pt x="889000" y="546100"/>
                  </a:lnTo>
                </a:path>
              </a:pathLst>
            </a:custGeom>
            <a:noFill/>
            <a:ln w="12700"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Inter"/>
                <a:buNone/>
              </a:pPr>
              <a:endParaRPr sz="1500" b="0" i="0" u="none" strike="noStrike" cap="none">
                <a:solidFill>
                  <a:srgbClr val="000000"/>
                </a:solidFill>
                <a:latin typeface="Inter"/>
                <a:ea typeface="Inter"/>
                <a:cs typeface="Inter"/>
                <a:sym typeface="Inter"/>
              </a:endParaRPr>
            </a:p>
          </p:txBody>
        </p:sp>
        <p:sp>
          <p:nvSpPr>
            <p:cNvPr id="1171" name="Google Shape;1171;p1"/>
            <p:cNvSpPr/>
            <p:nvPr/>
          </p:nvSpPr>
          <p:spPr>
            <a:xfrm rot="5400000">
              <a:off x="1239998" y="4820115"/>
              <a:ext cx="218371" cy="105485"/>
            </a:xfrm>
            <a:custGeom>
              <a:avLst/>
              <a:gdLst/>
              <a:ahLst/>
              <a:cxnLst/>
              <a:rect l="l" t="t" r="r" b="b"/>
              <a:pathLst>
                <a:path w="753003" h="649141" extrusionOk="0">
                  <a:moveTo>
                    <a:pt x="0" y="649141"/>
                  </a:moveTo>
                  <a:lnTo>
                    <a:pt x="376502" y="0"/>
                  </a:lnTo>
                  <a:lnTo>
                    <a:pt x="753003" y="649141"/>
                  </a:lnTo>
                </a:path>
              </a:pathLst>
            </a:custGeom>
            <a:noFill/>
            <a:ln w="12700"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Inter"/>
                <a:buNone/>
              </a:pPr>
              <a:endParaRPr sz="1500" b="0" i="0" u="none" strike="noStrike" cap="none">
                <a:solidFill>
                  <a:srgbClr val="000000"/>
                </a:solidFill>
                <a:latin typeface="Inter"/>
                <a:ea typeface="Inter"/>
                <a:cs typeface="Inter"/>
                <a:sym typeface="Inter"/>
              </a:endParaRPr>
            </a:p>
          </p:txBody>
        </p:sp>
      </p:grpSp>
      <p:sp>
        <p:nvSpPr>
          <p:cNvPr id="1172" name="Google Shape;1172;p1"/>
          <p:cNvSpPr txBox="1"/>
          <p:nvPr/>
        </p:nvSpPr>
        <p:spPr>
          <a:xfrm>
            <a:off x="1524125" y="4246900"/>
            <a:ext cx="5398500" cy="6915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600"/>
              <a:buFont typeface="Arial"/>
              <a:buNone/>
            </a:pPr>
            <a:r>
              <a:rPr lang="fr" b="0" i="0" u="none" strike="noStrike" cap="none" dirty="0">
                <a:solidFill>
                  <a:srgbClr val="000000"/>
                </a:solidFill>
                <a:latin typeface="Didact Gothic" panose="020B0604020202020204" charset="0"/>
                <a:ea typeface="Inter"/>
                <a:cs typeface="Inter"/>
                <a:sym typeface="Inter"/>
              </a:rPr>
              <a:t>Key metrics, achievements, roadmap &amp; next steps</a:t>
            </a:r>
            <a:endParaRPr b="0" i="0" u="none" strike="noStrike" cap="none" dirty="0">
              <a:solidFill>
                <a:srgbClr val="000000"/>
              </a:solidFill>
              <a:latin typeface="Didact Gothic" panose="020B0604020202020204" charset="0"/>
              <a:ea typeface="Inter"/>
              <a:cs typeface="Inter"/>
              <a:sym typeface="Inter"/>
            </a:endParaRPr>
          </a:p>
          <a:p>
            <a:pPr marL="0" marR="0" lvl="0" indent="0" algn="l" rtl="0">
              <a:lnSpc>
                <a:spcPct val="110000"/>
              </a:lnSpc>
              <a:spcBef>
                <a:spcPts val="0"/>
              </a:spcBef>
              <a:spcAft>
                <a:spcPts val="0"/>
              </a:spcAft>
              <a:buClr>
                <a:srgbClr val="000000"/>
              </a:buClr>
              <a:buSzPts val="1300"/>
              <a:buFont typeface="Arial"/>
              <a:buNone/>
            </a:pPr>
            <a:r>
              <a:rPr lang="fr" b="0" i="0" u="none" strike="noStrike" cap="none" dirty="0">
                <a:solidFill>
                  <a:srgbClr val="000000"/>
                </a:solidFill>
                <a:latin typeface="Didact Gothic" panose="020B0604020202020204" charset="0"/>
                <a:ea typeface="Inter"/>
                <a:cs typeface="Inter"/>
                <a:sym typeface="Inter"/>
              </a:rPr>
              <a:t>April 2025</a:t>
            </a:r>
            <a:endParaRPr b="0" i="0" u="none" strike="noStrike" cap="none" dirty="0">
              <a:solidFill>
                <a:srgbClr val="000000"/>
              </a:solidFill>
              <a:latin typeface="Didact Gothic" panose="020B0604020202020204" charset="0"/>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9"/>
          <p:cNvSpPr txBox="1">
            <a:spLocks noGrp="1"/>
          </p:cNvSpPr>
          <p:nvPr>
            <p:ph type="title"/>
          </p:nvPr>
        </p:nvSpPr>
        <p:spPr>
          <a:xfrm>
            <a:off x="281024" y="646775"/>
            <a:ext cx="71487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Trend in topics received compared with previous month</a:t>
            </a:r>
            <a:endParaRPr/>
          </a:p>
        </p:txBody>
      </p:sp>
      <p:sp>
        <p:nvSpPr>
          <p:cNvPr id="1404" name="Google Shape;1404;p9"/>
          <p:cNvSpPr>
            <a:spLocks noGrp="1"/>
          </p:cNvSpPr>
          <p:nvPr>
            <p:ph type="body" idx="3"/>
          </p:nvPr>
        </p:nvSpPr>
        <p:spPr>
          <a:xfrm>
            <a:off x="4888745" y="2612355"/>
            <a:ext cx="2845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Clr>
                <a:schemeClr val="dk1"/>
              </a:buClr>
              <a:buSzPts val="1100"/>
              <a:buFont typeface="Arial"/>
              <a:buNone/>
            </a:pPr>
            <a:r>
              <a:rPr lang="en-US" sz="1200" dirty="0" err="1">
                <a:latin typeface="Inter"/>
                <a:ea typeface="Inter"/>
                <a:cs typeface="Inter"/>
                <a:sym typeface="Inter"/>
              </a:rPr>
              <a:t>SageMaker</a:t>
            </a:r>
            <a:r>
              <a:rPr lang="en-US" sz="1200" dirty="0">
                <a:latin typeface="Inter"/>
                <a:ea typeface="Inter"/>
                <a:cs typeface="Inter"/>
                <a:sym typeface="Inter"/>
              </a:rPr>
              <a:t> Issues</a:t>
            </a:r>
          </a:p>
        </p:txBody>
      </p:sp>
      <p:sp>
        <p:nvSpPr>
          <p:cNvPr id="1405" name="Google Shape;1405;p9"/>
          <p:cNvSpPr>
            <a:spLocks noGrp="1"/>
          </p:cNvSpPr>
          <p:nvPr>
            <p:ph type="body" idx="7"/>
          </p:nvPr>
        </p:nvSpPr>
        <p:spPr>
          <a:xfrm>
            <a:off x="4888745" y="2029700"/>
            <a:ext cx="2845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Other</a:t>
            </a:r>
          </a:p>
        </p:txBody>
      </p:sp>
      <p:sp>
        <p:nvSpPr>
          <p:cNvPr id="1406" name="Google Shape;1406;p9"/>
          <p:cNvSpPr>
            <a:spLocks noGrp="1"/>
          </p:cNvSpPr>
          <p:nvPr>
            <p:ph type="body" idx="31"/>
          </p:nvPr>
        </p:nvSpPr>
        <p:spPr>
          <a:xfrm>
            <a:off x="7855125" y="1435075"/>
            <a:ext cx="12747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dirty="0">
                <a:latin typeface="Inter"/>
                <a:ea typeface="Inter"/>
                <a:cs typeface="Inter"/>
                <a:sym typeface="Inter"/>
              </a:rPr>
              <a:t>March</a:t>
            </a:r>
            <a:endParaRPr lang="en-US" sz="1100" dirty="0">
              <a:latin typeface="Inter"/>
              <a:ea typeface="Inter"/>
              <a:cs typeface="Inter"/>
              <a:sym typeface="Inter"/>
            </a:endParaRPr>
          </a:p>
        </p:txBody>
      </p:sp>
      <p:sp>
        <p:nvSpPr>
          <p:cNvPr id="1407" name="Google Shape;1407;p9"/>
          <p:cNvSpPr>
            <a:spLocks noGrp="1"/>
          </p:cNvSpPr>
          <p:nvPr>
            <p:ph type="body" idx="6"/>
          </p:nvPr>
        </p:nvSpPr>
        <p:spPr>
          <a:xfrm>
            <a:off x="4875900" y="3190073"/>
            <a:ext cx="2845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Create a new </a:t>
            </a:r>
            <a:r>
              <a:rPr lang="en-US" sz="1200" dirty="0" err="1">
                <a:latin typeface="Inter"/>
                <a:ea typeface="Inter"/>
                <a:cs typeface="Inter"/>
                <a:sym typeface="Inter"/>
              </a:rPr>
              <a:t>Abstra</a:t>
            </a:r>
            <a:r>
              <a:rPr lang="en-US" sz="1200" dirty="0">
                <a:latin typeface="Inter"/>
                <a:ea typeface="Inter"/>
                <a:cs typeface="Inter"/>
                <a:sym typeface="Inter"/>
              </a:rPr>
              <a:t> Project</a:t>
            </a:r>
          </a:p>
        </p:txBody>
      </p:sp>
      <p:sp>
        <p:nvSpPr>
          <p:cNvPr id="1408" name="Google Shape;1408;p9"/>
          <p:cNvSpPr>
            <a:spLocks noGrp="1"/>
          </p:cNvSpPr>
          <p:nvPr>
            <p:ph type="body" idx="7"/>
          </p:nvPr>
        </p:nvSpPr>
        <p:spPr>
          <a:xfrm>
            <a:off x="4872070" y="4400885"/>
            <a:ext cx="2845800" cy="561639"/>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Allowing CI to access </a:t>
            </a:r>
            <a:r>
              <a:rPr lang="en-US" sz="1200" dirty="0" err="1">
                <a:latin typeface="Inter"/>
                <a:ea typeface="Inter"/>
                <a:cs typeface="Inter"/>
                <a:sym typeface="Inter"/>
              </a:rPr>
              <a:t>codeartifact</a:t>
            </a:r>
            <a:r>
              <a:rPr lang="en-US" sz="1200" dirty="0">
                <a:latin typeface="Inter"/>
                <a:ea typeface="Inter"/>
                <a:cs typeface="Inter"/>
                <a:sym typeface="Inter"/>
              </a:rPr>
              <a:t> package registry</a:t>
            </a:r>
          </a:p>
          <a:p>
            <a:pPr marL="0" lvl="0" indent="0" algn="r" rtl="0">
              <a:lnSpc>
                <a:spcPct val="100000"/>
              </a:lnSpc>
              <a:spcBef>
                <a:spcPts val="0"/>
              </a:spcBef>
              <a:spcAft>
                <a:spcPts val="0"/>
              </a:spcAft>
              <a:buSzPts val="1400"/>
              <a:buNone/>
            </a:pPr>
            <a:endParaRPr sz="1200" dirty="0">
              <a:latin typeface="Inter"/>
              <a:ea typeface="Inter"/>
              <a:cs typeface="Inter"/>
              <a:sym typeface="Inter"/>
            </a:endParaRPr>
          </a:p>
        </p:txBody>
      </p:sp>
      <p:sp>
        <p:nvSpPr>
          <p:cNvPr id="1409" name="Google Shape;1409;p9"/>
          <p:cNvSpPr>
            <a:spLocks noGrp="1"/>
          </p:cNvSpPr>
          <p:nvPr>
            <p:ph type="body" idx="6"/>
          </p:nvPr>
        </p:nvSpPr>
        <p:spPr>
          <a:xfrm>
            <a:off x="4872070" y="3733261"/>
            <a:ext cx="2845800" cy="561639"/>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indent="0" algn="r"/>
            <a:r>
              <a:rPr lang="en-US" sz="1200" dirty="0">
                <a:latin typeface="Inter"/>
                <a:ea typeface="Inter"/>
                <a:cs typeface="Inter"/>
                <a:sym typeface="Inter"/>
              </a:rPr>
              <a:t>Dataset::Dataset Creation Approval Request</a:t>
            </a:r>
          </a:p>
        </p:txBody>
      </p:sp>
      <p:sp>
        <p:nvSpPr>
          <p:cNvPr id="1410" name="Google Shape;1410;p9"/>
          <p:cNvSpPr>
            <a:spLocks noGrp="1"/>
          </p:cNvSpPr>
          <p:nvPr>
            <p:ph type="body" idx="3"/>
          </p:nvPr>
        </p:nvSpPr>
        <p:spPr>
          <a:xfrm>
            <a:off x="7868083" y="2627855"/>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15</a:t>
            </a:r>
          </a:p>
        </p:txBody>
      </p:sp>
      <p:sp>
        <p:nvSpPr>
          <p:cNvPr id="1411" name="Google Shape;1411;p9"/>
          <p:cNvSpPr>
            <a:spLocks noGrp="1"/>
          </p:cNvSpPr>
          <p:nvPr>
            <p:ph type="body" idx="7"/>
          </p:nvPr>
        </p:nvSpPr>
        <p:spPr>
          <a:xfrm>
            <a:off x="7868083" y="2048049"/>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17</a:t>
            </a:r>
            <a:endParaRPr lang="fr" sz="1200" dirty="0"/>
          </a:p>
        </p:txBody>
      </p:sp>
      <p:sp>
        <p:nvSpPr>
          <p:cNvPr id="1412" name="Google Shape;1412;p9"/>
          <p:cNvSpPr>
            <a:spLocks noGrp="1"/>
          </p:cNvSpPr>
          <p:nvPr>
            <p:ph type="body" idx="6"/>
          </p:nvPr>
        </p:nvSpPr>
        <p:spPr>
          <a:xfrm>
            <a:off x="7862444" y="320275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7</a:t>
            </a:r>
          </a:p>
        </p:txBody>
      </p:sp>
      <p:sp>
        <p:nvSpPr>
          <p:cNvPr id="1413" name="Google Shape;1413;p9"/>
          <p:cNvSpPr>
            <a:spLocks noGrp="1"/>
          </p:cNvSpPr>
          <p:nvPr>
            <p:ph type="body" idx="7"/>
          </p:nvPr>
        </p:nvSpPr>
        <p:spPr>
          <a:xfrm>
            <a:off x="7860763" y="440527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a:t>
            </a:r>
            <a:endParaRPr sz="1200" dirty="0">
              <a:solidFill>
                <a:schemeClr val="dk1"/>
              </a:solidFill>
              <a:latin typeface="Inter"/>
              <a:ea typeface="Inter"/>
              <a:cs typeface="Inter"/>
              <a:sym typeface="Inter"/>
            </a:endParaRPr>
          </a:p>
        </p:txBody>
      </p:sp>
      <p:sp>
        <p:nvSpPr>
          <p:cNvPr id="1414" name="Google Shape;1414;p9"/>
          <p:cNvSpPr>
            <a:spLocks noGrp="1"/>
          </p:cNvSpPr>
          <p:nvPr>
            <p:ph type="body" idx="6"/>
          </p:nvPr>
        </p:nvSpPr>
        <p:spPr>
          <a:xfrm>
            <a:off x="7855125" y="3779576"/>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3</a:t>
            </a:r>
          </a:p>
        </p:txBody>
      </p:sp>
      <p:sp>
        <p:nvSpPr>
          <p:cNvPr id="1415" name="Google Shape;1415;p9"/>
          <p:cNvSpPr>
            <a:spLocks noGrp="1"/>
          </p:cNvSpPr>
          <p:nvPr>
            <p:ph type="body" idx="31"/>
          </p:nvPr>
        </p:nvSpPr>
        <p:spPr>
          <a:xfrm>
            <a:off x="9265200" y="1435177"/>
            <a:ext cx="12492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dirty="0">
                <a:latin typeface="Inter"/>
                <a:ea typeface="Inter"/>
                <a:cs typeface="Inter"/>
                <a:sym typeface="Inter"/>
              </a:rPr>
              <a:t>March</a:t>
            </a:r>
            <a:endParaRPr sz="1200" dirty="0">
              <a:latin typeface="Inter"/>
              <a:ea typeface="Inter"/>
              <a:cs typeface="Inter"/>
              <a:sym typeface="Inter"/>
            </a:endParaRPr>
          </a:p>
        </p:txBody>
      </p:sp>
      <p:sp>
        <p:nvSpPr>
          <p:cNvPr id="1416" name="Google Shape;1416;p9"/>
          <p:cNvSpPr>
            <a:spLocks noGrp="1"/>
          </p:cNvSpPr>
          <p:nvPr>
            <p:ph type="body" idx="3"/>
          </p:nvPr>
        </p:nvSpPr>
        <p:spPr>
          <a:xfrm>
            <a:off x="9278164" y="2627855"/>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15</a:t>
            </a:r>
            <a:endParaRPr sz="1200" dirty="0">
              <a:solidFill>
                <a:schemeClr val="dk1"/>
              </a:solidFill>
              <a:latin typeface="Inter"/>
              <a:ea typeface="Inter"/>
              <a:cs typeface="Inter"/>
              <a:sym typeface="Inter"/>
            </a:endParaRPr>
          </a:p>
        </p:txBody>
      </p:sp>
      <p:sp>
        <p:nvSpPr>
          <p:cNvPr id="1417" name="Google Shape;1417;p9"/>
          <p:cNvSpPr>
            <a:spLocks noGrp="1"/>
          </p:cNvSpPr>
          <p:nvPr>
            <p:ph type="body" idx="7"/>
          </p:nvPr>
        </p:nvSpPr>
        <p:spPr>
          <a:xfrm>
            <a:off x="9278164" y="2048049"/>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8</a:t>
            </a:r>
            <a:endParaRPr dirty="0"/>
          </a:p>
        </p:txBody>
      </p:sp>
      <p:sp>
        <p:nvSpPr>
          <p:cNvPr id="1418" name="Google Shape;1418;p9"/>
          <p:cNvSpPr>
            <a:spLocks noGrp="1"/>
          </p:cNvSpPr>
          <p:nvPr>
            <p:ph type="body" idx="6"/>
          </p:nvPr>
        </p:nvSpPr>
        <p:spPr>
          <a:xfrm>
            <a:off x="9272525" y="320275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9</a:t>
            </a:r>
            <a:endParaRPr sz="1200" dirty="0">
              <a:solidFill>
                <a:schemeClr val="dk1"/>
              </a:solidFill>
              <a:latin typeface="Inter"/>
              <a:ea typeface="Inter"/>
              <a:cs typeface="Inter"/>
              <a:sym typeface="Inter"/>
            </a:endParaRPr>
          </a:p>
        </p:txBody>
      </p:sp>
      <p:sp>
        <p:nvSpPr>
          <p:cNvPr id="1419" name="Google Shape;1419;p9"/>
          <p:cNvSpPr>
            <a:spLocks noGrp="1"/>
          </p:cNvSpPr>
          <p:nvPr>
            <p:ph type="body" idx="7"/>
          </p:nvPr>
        </p:nvSpPr>
        <p:spPr>
          <a:xfrm>
            <a:off x="9270844" y="440527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6</a:t>
            </a:r>
            <a:endParaRPr sz="1200" dirty="0">
              <a:solidFill>
                <a:schemeClr val="dk1"/>
              </a:solidFill>
              <a:latin typeface="Inter"/>
              <a:ea typeface="Inter"/>
              <a:cs typeface="Inter"/>
              <a:sym typeface="Inter"/>
            </a:endParaRPr>
          </a:p>
        </p:txBody>
      </p:sp>
      <p:sp>
        <p:nvSpPr>
          <p:cNvPr id="1420" name="Google Shape;1420;p9"/>
          <p:cNvSpPr>
            <a:spLocks noGrp="1"/>
          </p:cNvSpPr>
          <p:nvPr>
            <p:ph type="body" idx="6"/>
          </p:nvPr>
        </p:nvSpPr>
        <p:spPr>
          <a:xfrm>
            <a:off x="9265206" y="3779576"/>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a:t>
            </a:r>
            <a:endParaRPr sz="1200" dirty="0">
              <a:solidFill>
                <a:schemeClr val="dk1"/>
              </a:solidFill>
              <a:latin typeface="Inter"/>
              <a:ea typeface="Inter"/>
              <a:cs typeface="Inter"/>
              <a:sym typeface="Inter"/>
            </a:endParaRPr>
          </a:p>
        </p:txBody>
      </p:sp>
      <p:sp>
        <p:nvSpPr>
          <p:cNvPr id="1421" name="Google Shape;1421;p9"/>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p:txBody>
      </p:sp>
      <p:sp>
        <p:nvSpPr>
          <p:cNvPr id="1422" name="Google Shape;1422;p9"/>
          <p:cNvSpPr txBox="1"/>
          <p:nvPr/>
        </p:nvSpPr>
        <p:spPr>
          <a:xfrm>
            <a:off x="207450" y="1867200"/>
            <a:ext cx="4410300" cy="3104666"/>
          </a:xfrm>
          <a:prstGeom prst="rect">
            <a:avLst/>
          </a:prstGeom>
          <a:noFill/>
          <a:ln>
            <a:noFill/>
          </a:ln>
        </p:spPr>
        <p:txBody>
          <a:bodyPr spcFirstLastPara="1" wrap="square" lIns="91425" tIns="91425" rIns="91425" bIns="91425" anchor="t" anchorCtr="0">
            <a:spAutoFit/>
          </a:bodyPr>
          <a:lstStyle/>
          <a:p>
            <a:pPr marL="158750" marR="0" lvl="0" algn="l" rtl="0">
              <a:lnSpc>
                <a:spcPct val="115000"/>
              </a:lnSpc>
              <a:spcBef>
                <a:spcPts val="0"/>
              </a:spcBef>
              <a:spcAft>
                <a:spcPts val="0"/>
              </a:spcAft>
              <a:buClr>
                <a:schemeClr val="dk1"/>
              </a:buClr>
              <a:buSzPts val="1100"/>
            </a:pPr>
            <a:r>
              <a:rPr lang="en-US" sz="1100" i="0" u="none" strike="noStrike" cap="none" dirty="0">
                <a:solidFill>
                  <a:schemeClr val="dk1"/>
                </a:solidFill>
                <a:latin typeface="Didact Gothic" panose="020B0604020202020204" charset="0"/>
                <a:ea typeface="Inter"/>
                <a:cs typeface="Inter"/>
                <a:sym typeface="Inter"/>
              </a:rPr>
              <a:t>April ticket trends showed a shift in focus, with CI-related activity increasing.</a:t>
            </a:r>
          </a:p>
          <a:p>
            <a:pPr marL="158750" marR="0" lvl="0" algn="l" rtl="0">
              <a:lnSpc>
                <a:spcPct val="115000"/>
              </a:lnSpc>
              <a:spcBef>
                <a:spcPts val="0"/>
              </a:spcBef>
              <a:spcAft>
                <a:spcPts val="0"/>
              </a:spcAft>
              <a:buClr>
                <a:schemeClr val="dk1"/>
              </a:buClr>
              <a:buSzPts val="1100"/>
            </a:pPr>
            <a:endParaRPr lang="en-US" sz="1100" dirty="0">
              <a:solidFill>
                <a:schemeClr val="dk1"/>
              </a:solidFill>
              <a:latin typeface="Didact Gothic" panose="020B0604020202020204" charset="0"/>
              <a:ea typeface="Inter"/>
              <a:cs typeface="Inter"/>
              <a:sym typeface="Inter"/>
            </a:endParaRPr>
          </a:p>
          <a:p>
            <a:pPr marL="158750" marR="0" lvl="0" algn="l" rtl="0">
              <a:lnSpc>
                <a:spcPct val="115000"/>
              </a:lnSpc>
              <a:spcBef>
                <a:spcPts val="0"/>
              </a:spcBef>
              <a:spcAft>
                <a:spcPts val="0"/>
              </a:spcAft>
              <a:buClr>
                <a:schemeClr val="dk1"/>
              </a:buClr>
              <a:buSzPts val="1100"/>
            </a:pPr>
            <a:r>
              <a:rPr lang="en-US" sz="1100" i="0" u="none" strike="noStrike" cap="none" dirty="0">
                <a:solidFill>
                  <a:schemeClr val="dk1"/>
                </a:solidFill>
                <a:latin typeface="Didact Gothic" panose="020B0604020202020204" charset="0"/>
                <a:ea typeface="Inter"/>
                <a:cs typeface="Inter"/>
                <a:sym typeface="Inter"/>
              </a:rPr>
              <a:t>● </a:t>
            </a:r>
            <a:r>
              <a:rPr lang="en-US" sz="1100" i="0" u="none" strike="noStrike" cap="none" dirty="0" err="1">
                <a:solidFill>
                  <a:schemeClr val="dk1"/>
                </a:solidFill>
                <a:latin typeface="Didact Gothic" panose="020B0604020202020204" charset="0"/>
                <a:ea typeface="Inter"/>
                <a:cs typeface="Inter"/>
                <a:sym typeface="Inter"/>
              </a:rPr>
              <a:t>SageMaker</a:t>
            </a:r>
            <a:r>
              <a:rPr lang="en-US" sz="1100" i="0" u="none" strike="noStrike" cap="none" dirty="0">
                <a:solidFill>
                  <a:schemeClr val="dk1"/>
                </a:solidFill>
                <a:latin typeface="Didact Gothic" panose="020B0604020202020204" charset="0"/>
                <a:ea typeface="Inter"/>
                <a:cs typeface="Inter"/>
                <a:sym typeface="Inter"/>
              </a:rPr>
              <a:t> Issues remained steady with 15 tickets, signaling a sustained need for technical assistance in this area.</a:t>
            </a:r>
          </a:p>
          <a:p>
            <a:pPr marL="158750" marR="0" lvl="0" algn="l" rtl="0">
              <a:lnSpc>
                <a:spcPct val="115000"/>
              </a:lnSpc>
              <a:spcBef>
                <a:spcPts val="0"/>
              </a:spcBef>
              <a:spcAft>
                <a:spcPts val="0"/>
              </a:spcAft>
              <a:buClr>
                <a:schemeClr val="dk1"/>
              </a:buClr>
              <a:buSzPts val="1100"/>
            </a:pPr>
            <a:endParaRPr lang="en-US" sz="1100" i="0" u="none" strike="noStrike" cap="none" dirty="0">
              <a:solidFill>
                <a:schemeClr val="dk1"/>
              </a:solidFill>
              <a:latin typeface="Didact Gothic" panose="020B0604020202020204" charset="0"/>
              <a:ea typeface="Inter"/>
              <a:cs typeface="Inter"/>
              <a:sym typeface="Inter"/>
            </a:endParaRPr>
          </a:p>
          <a:p>
            <a:pPr marL="158750" marR="0" lvl="0" algn="l" rtl="0">
              <a:lnSpc>
                <a:spcPct val="115000"/>
              </a:lnSpc>
              <a:spcBef>
                <a:spcPts val="0"/>
              </a:spcBef>
              <a:spcAft>
                <a:spcPts val="0"/>
              </a:spcAft>
              <a:buClr>
                <a:schemeClr val="dk1"/>
              </a:buClr>
              <a:buSzPts val="1100"/>
            </a:pPr>
            <a:r>
              <a:rPr lang="en-US" sz="1100" i="0" u="none" strike="noStrike" cap="none" dirty="0">
                <a:solidFill>
                  <a:schemeClr val="dk1"/>
                </a:solidFill>
                <a:latin typeface="Didact Gothic" panose="020B0604020202020204" charset="0"/>
                <a:ea typeface="Inter"/>
                <a:cs typeface="Inter"/>
                <a:sym typeface="Inter"/>
              </a:rPr>
              <a:t>● Requests to create new </a:t>
            </a:r>
            <a:r>
              <a:rPr lang="en-US" sz="1100" i="0" u="none" strike="noStrike" cap="none" dirty="0" err="1">
                <a:solidFill>
                  <a:schemeClr val="dk1"/>
                </a:solidFill>
                <a:latin typeface="Didact Gothic" panose="020B0604020202020204" charset="0"/>
                <a:ea typeface="Inter"/>
                <a:cs typeface="Inter"/>
                <a:sym typeface="Inter"/>
              </a:rPr>
              <a:t>Abstra</a:t>
            </a:r>
            <a:r>
              <a:rPr lang="en-US" sz="1100" i="0" u="none" strike="noStrike" cap="none" dirty="0">
                <a:solidFill>
                  <a:schemeClr val="dk1"/>
                </a:solidFill>
                <a:latin typeface="Didact Gothic" panose="020B0604020202020204" charset="0"/>
                <a:ea typeface="Inter"/>
                <a:cs typeface="Inter"/>
                <a:sym typeface="Inter"/>
              </a:rPr>
              <a:t> Projects rose by 28.6%, continuing the onboarding momentum from previous months.</a:t>
            </a:r>
          </a:p>
          <a:p>
            <a:pPr marL="457200" marR="0" lvl="0" indent="-298450" algn="l" rtl="0">
              <a:lnSpc>
                <a:spcPct val="115000"/>
              </a:lnSpc>
              <a:spcBef>
                <a:spcPts val="0"/>
              </a:spcBef>
              <a:spcAft>
                <a:spcPts val="0"/>
              </a:spcAft>
              <a:buClr>
                <a:schemeClr val="dk1"/>
              </a:buClr>
              <a:buSzPts val="1100"/>
              <a:buFont typeface="Inter"/>
              <a:buChar char="●"/>
            </a:pPr>
            <a:endParaRPr lang="en-US" sz="1100" i="0" u="none" strike="noStrike" cap="none" dirty="0">
              <a:solidFill>
                <a:schemeClr val="dk1"/>
              </a:solidFill>
              <a:latin typeface="Didact Gothic" panose="020B0604020202020204" charset="0"/>
              <a:ea typeface="Inter"/>
              <a:cs typeface="Inter"/>
              <a:sym typeface="Inter"/>
            </a:endParaRPr>
          </a:p>
          <a:p>
            <a:pPr marL="158750" marR="0" lvl="0" algn="l" rtl="0">
              <a:lnSpc>
                <a:spcPct val="115000"/>
              </a:lnSpc>
              <a:spcBef>
                <a:spcPts val="0"/>
              </a:spcBef>
              <a:spcAft>
                <a:spcPts val="0"/>
              </a:spcAft>
              <a:buClr>
                <a:schemeClr val="dk1"/>
              </a:buClr>
              <a:buSzPts val="1100"/>
            </a:pPr>
            <a:r>
              <a:rPr lang="en-US" sz="1100" i="0" u="none" strike="noStrike" cap="none" dirty="0">
                <a:solidFill>
                  <a:schemeClr val="dk1"/>
                </a:solidFill>
                <a:latin typeface="Didact Gothic" panose="020B0604020202020204" charset="0"/>
                <a:ea typeface="Inter"/>
                <a:cs typeface="Inter"/>
                <a:sym typeface="Inter"/>
              </a:rPr>
              <a:t>● Dataset Creation Approval requests dropped by 66.7%, indicating completion of earlier data onboarding waves.</a:t>
            </a:r>
          </a:p>
          <a:p>
            <a:pPr marL="457200" marR="0" lvl="0" indent="-298450" algn="l" rtl="0">
              <a:lnSpc>
                <a:spcPct val="115000"/>
              </a:lnSpc>
              <a:spcBef>
                <a:spcPts val="0"/>
              </a:spcBef>
              <a:spcAft>
                <a:spcPts val="0"/>
              </a:spcAft>
              <a:buClr>
                <a:schemeClr val="dk1"/>
              </a:buClr>
              <a:buSzPts val="1100"/>
              <a:buFont typeface="Inter"/>
              <a:buChar char="●"/>
            </a:pPr>
            <a:endParaRPr lang="en-US" sz="1100" i="0" u="none" strike="noStrike" cap="none" dirty="0">
              <a:solidFill>
                <a:schemeClr val="dk1"/>
              </a:solidFill>
              <a:latin typeface="Didact Gothic" panose="020B0604020202020204" charset="0"/>
              <a:ea typeface="Inter"/>
              <a:cs typeface="Inter"/>
              <a:sym typeface="Inter"/>
            </a:endParaRPr>
          </a:p>
          <a:p>
            <a:pPr marL="158750" marR="0" lvl="0" algn="l" rtl="0">
              <a:lnSpc>
                <a:spcPct val="115000"/>
              </a:lnSpc>
              <a:spcBef>
                <a:spcPts val="0"/>
              </a:spcBef>
              <a:spcAft>
                <a:spcPts val="0"/>
              </a:spcAft>
              <a:buClr>
                <a:schemeClr val="dk1"/>
              </a:buClr>
              <a:buSzPts val="1100"/>
            </a:pPr>
            <a:r>
              <a:rPr lang="en-US" sz="1100" i="0" u="none" strike="noStrike" cap="none" dirty="0">
                <a:solidFill>
                  <a:schemeClr val="dk1"/>
                </a:solidFill>
                <a:latin typeface="Didact Gothic" panose="020B0604020202020204" charset="0"/>
                <a:ea typeface="Inter"/>
                <a:cs typeface="Inter"/>
                <a:sym typeface="Inter"/>
              </a:rPr>
              <a:t>● Tickets related to CI access to </a:t>
            </a:r>
            <a:r>
              <a:rPr lang="en-US" sz="1100" i="0" u="none" strike="noStrike" cap="none" dirty="0" err="1">
                <a:solidFill>
                  <a:schemeClr val="dk1"/>
                </a:solidFill>
                <a:latin typeface="Didact Gothic" panose="020B0604020202020204" charset="0"/>
                <a:ea typeface="Inter"/>
                <a:cs typeface="Inter"/>
                <a:sym typeface="Inter"/>
              </a:rPr>
              <a:t>CodeArtifact</a:t>
            </a:r>
            <a:r>
              <a:rPr lang="en-US" sz="1100" i="0" u="none" strike="noStrike" cap="none" dirty="0">
                <a:solidFill>
                  <a:schemeClr val="dk1"/>
                </a:solidFill>
                <a:latin typeface="Didact Gothic" panose="020B0604020202020204" charset="0"/>
                <a:ea typeface="Inter"/>
                <a:cs typeface="Inter"/>
                <a:sym typeface="Inter"/>
              </a:rPr>
              <a:t> tripled (+200%), reflecting growing automation efforts and internal tool integration.</a:t>
            </a:r>
          </a:p>
          <a:p>
            <a:pPr marL="158750" marR="0" lvl="0" algn="l" rtl="0">
              <a:lnSpc>
                <a:spcPct val="115000"/>
              </a:lnSpc>
              <a:spcBef>
                <a:spcPts val="0"/>
              </a:spcBef>
              <a:spcAft>
                <a:spcPts val="0"/>
              </a:spcAft>
              <a:buClr>
                <a:schemeClr val="dk1"/>
              </a:buClr>
              <a:buSzPts val="1100"/>
            </a:pPr>
            <a:endParaRPr lang="en-US" sz="1100" i="0" u="none" strike="noStrike" cap="none" dirty="0">
              <a:solidFill>
                <a:schemeClr val="dk1"/>
              </a:solidFill>
              <a:latin typeface="Didact Gothic" panose="020B0604020202020204" charset="0"/>
              <a:ea typeface="Inter"/>
              <a:cs typeface="Inter"/>
              <a:sym typeface="Inter"/>
            </a:endParaRPr>
          </a:p>
        </p:txBody>
      </p:sp>
      <p:grpSp>
        <p:nvGrpSpPr>
          <p:cNvPr id="1423" name="Google Shape;1423;p9"/>
          <p:cNvGrpSpPr/>
          <p:nvPr/>
        </p:nvGrpSpPr>
        <p:grpSpPr>
          <a:xfrm>
            <a:off x="357668" y="1358278"/>
            <a:ext cx="330226" cy="274936"/>
            <a:chOff x="5516145" y="1880536"/>
            <a:chExt cx="579854" cy="482767"/>
          </a:xfrm>
        </p:grpSpPr>
        <p:sp>
          <p:nvSpPr>
            <p:cNvPr id="1424" name="Google Shape;1424;p9"/>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425" name="Google Shape;1425;p9"/>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426" name="Google Shape;1426;p9"/>
          <p:cNvSpPr txBox="1"/>
          <p:nvPr/>
        </p:nvSpPr>
        <p:spPr>
          <a:xfrm>
            <a:off x="823270" y="1462363"/>
            <a:ext cx="4048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Highest changes in number of tickets received per topic</a:t>
            </a:r>
            <a:endParaRPr sz="1200" b="0" i="0" u="none" strike="noStrike" cap="none">
              <a:solidFill>
                <a:srgbClr val="000000"/>
              </a:solidFill>
              <a:latin typeface="Didact Gothic"/>
              <a:ea typeface="Didact Gothic"/>
              <a:cs typeface="Didact Gothic"/>
              <a:sym typeface="Didact Gothic"/>
            </a:endParaRPr>
          </a:p>
        </p:txBody>
      </p:sp>
      <p:sp>
        <p:nvSpPr>
          <p:cNvPr id="1427" name="Google Shape;1427;p9"/>
          <p:cNvSpPr>
            <a:spLocks noGrp="1"/>
          </p:cNvSpPr>
          <p:nvPr>
            <p:ph type="body" idx="31"/>
          </p:nvPr>
        </p:nvSpPr>
        <p:spPr>
          <a:xfrm>
            <a:off x="10688275" y="1435177"/>
            <a:ext cx="12492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a:latin typeface="Inter"/>
                <a:ea typeface="Inter"/>
                <a:cs typeface="Inter"/>
                <a:sym typeface="Inter"/>
              </a:rPr>
              <a:t>Change</a:t>
            </a:r>
            <a:endParaRPr sz="1200">
              <a:latin typeface="Inter"/>
              <a:ea typeface="Inter"/>
              <a:cs typeface="Inter"/>
              <a:sym typeface="Inter"/>
            </a:endParaRPr>
          </a:p>
        </p:txBody>
      </p:sp>
      <p:sp>
        <p:nvSpPr>
          <p:cNvPr id="1428" name="Google Shape;1428;p9"/>
          <p:cNvSpPr>
            <a:spLocks noGrp="1"/>
          </p:cNvSpPr>
          <p:nvPr>
            <p:ph type="body" idx="3"/>
          </p:nvPr>
        </p:nvSpPr>
        <p:spPr>
          <a:xfrm>
            <a:off x="10701239" y="2627855"/>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0.00%</a:t>
            </a:r>
            <a:endParaRPr sz="1200" dirty="0">
              <a:solidFill>
                <a:schemeClr val="dk1"/>
              </a:solidFill>
              <a:latin typeface="Inter"/>
              <a:ea typeface="Inter"/>
              <a:cs typeface="Inter"/>
              <a:sym typeface="Inter"/>
            </a:endParaRPr>
          </a:p>
        </p:txBody>
      </p:sp>
      <p:sp>
        <p:nvSpPr>
          <p:cNvPr id="1429" name="Google Shape;1429;p9"/>
          <p:cNvSpPr>
            <a:spLocks noGrp="1"/>
          </p:cNvSpPr>
          <p:nvPr>
            <p:ph type="body" idx="7"/>
          </p:nvPr>
        </p:nvSpPr>
        <p:spPr>
          <a:xfrm>
            <a:off x="10701239" y="2048049"/>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−52.94%</a:t>
            </a:r>
          </a:p>
        </p:txBody>
      </p:sp>
      <p:sp>
        <p:nvSpPr>
          <p:cNvPr id="1430" name="Google Shape;1430;p9"/>
          <p:cNvSpPr>
            <a:spLocks noGrp="1"/>
          </p:cNvSpPr>
          <p:nvPr>
            <p:ph type="body" idx="6"/>
          </p:nvPr>
        </p:nvSpPr>
        <p:spPr>
          <a:xfrm>
            <a:off x="10695600" y="320275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+28.57%</a:t>
            </a:r>
          </a:p>
        </p:txBody>
      </p:sp>
      <p:sp>
        <p:nvSpPr>
          <p:cNvPr id="1431" name="Google Shape;1431;p9"/>
          <p:cNvSpPr>
            <a:spLocks noGrp="1"/>
          </p:cNvSpPr>
          <p:nvPr>
            <p:ph type="body" idx="7"/>
          </p:nvPr>
        </p:nvSpPr>
        <p:spPr>
          <a:xfrm>
            <a:off x="10693919" y="4405271"/>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+200.00%</a:t>
            </a:r>
          </a:p>
        </p:txBody>
      </p:sp>
      <p:sp>
        <p:nvSpPr>
          <p:cNvPr id="1432" name="Google Shape;1432;p9"/>
          <p:cNvSpPr>
            <a:spLocks noGrp="1"/>
          </p:cNvSpPr>
          <p:nvPr>
            <p:ph type="body" idx="6"/>
          </p:nvPr>
        </p:nvSpPr>
        <p:spPr>
          <a:xfrm>
            <a:off x="10688281" y="3779576"/>
            <a:ext cx="1249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−66.67%</a:t>
            </a:r>
            <a:endParaRPr sz="1200" dirty="0">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0"/>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Tickets per squad</a:t>
            </a:r>
            <a:endParaRPr/>
          </a:p>
        </p:txBody>
      </p:sp>
      <p:sp>
        <p:nvSpPr>
          <p:cNvPr id="1439" name="Google Shape;1439;p10"/>
          <p:cNvSpPr txBox="1"/>
          <p:nvPr/>
        </p:nvSpPr>
        <p:spPr>
          <a:xfrm>
            <a:off x="533650" y="1740946"/>
            <a:ext cx="4176300" cy="3400901"/>
          </a:xfrm>
          <a:prstGeom prst="rect">
            <a:avLst/>
          </a:prstGeom>
          <a:noFill/>
          <a:ln>
            <a:noFill/>
          </a:ln>
        </p:spPr>
        <p:txBody>
          <a:bodyPr spcFirstLastPara="1" wrap="square" lIns="91425" tIns="91425" rIns="91425" bIns="91425" anchor="t" anchorCtr="0">
            <a:spAutoFit/>
          </a:bodyPr>
          <a:lstStyle/>
          <a:p>
            <a:pPr marL="171450" indent="-171450">
              <a:buFont typeface="Arial" panose="020B0604020202020204" pitchFamily="34" charset="0"/>
              <a:buChar char="•"/>
            </a:pPr>
            <a:r>
              <a:rPr lang="en-US" sz="1100" b="1" dirty="0">
                <a:latin typeface="Didact Gothic" panose="020B0604020202020204" charset="0"/>
                <a:ea typeface="Inter" panose="020B0604020202020204" charset="0"/>
              </a:rPr>
              <a:t>The Research Platform squad became the most active support area in April, handling 88 tickets</a:t>
            </a:r>
            <a:r>
              <a:rPr lang="en-US" sz="1100" dirty="0">
                <a:latin typeface="Didact Gothic" panose="020B0604020202020204" charset="0"/>
                <a:ea typeface="Inter" panose="020B0604020202020204" charset="0"/>
              </a:rPr>
              <a:t>, a significant increase driven by internal tooling, onboarding activities, and platform usage expansion.</a:t>
            </a:r>
          </a:p>
          <a:p>
            <a:pPr marL="171450" indent="-171450">
              <a:buFont typeface="Arial" panose="020B0604020202020204" pitchFamily="34" charset="0"/>
              <a:buChar char="•"/>
            </a:pPr>
            <a:endParaRPr lang="en-US" sz="1100" dirty="0">
              <a:latin typeface="Didact Gothic" panose="020B0604020202020204" charset="0"/>
              <a:ea typeface="Inter" panose="020B0604020202020204" charset="0"/>
            </a:endParaRPr>
          </a:p>
          <a:p>
            <a:pPr marL="171450" indent="-171450">
              <a:buFont typeface="Arial" panose="020B0604020202020204" pitchFamily="34" charset="0"/>
              <a:buChar char="•"/>
            </a:pPr>
            <a:r>
              <a:rPr lang="en-US" sz="1100" b="1" dirty="0">
                <a:latin typeface="Didact Gothic" panose="020B0604020202020204" charset="0"/>
                <a:ea typeface="Inter" panose="020B0604020202020204" charset="0"/>
              </a:rPr>
              <a:t>Infrastructure Platform managed 41 tickets</a:t>
            </a:r>
            <a:r>
              <a:rPr lang="en-US" sz="1100" dirty="0">
                <a:latin typeface="Didact Gothic" panose="020B0604020202020204" charset="0"/>
                <a:ea typeface="Inter" panose="020B0604020202020204" charset="0"/>
              </a:rPr>
              <a:t>, continuing to play a central role in AWS access, system configuration, and internal workflows – though slightly lower compared to March.</a:t>
            </a:r>
          </a:p>
          <a:p>
            <a:pPr marL="171450" indent="-171450">
              <a:buFont typeface="Arial" panose="020B0604020202020204" pitchFamily="34" charset="0"/>
              <a:buChar char="•"/>
            </a:pPr>
            <a:endParaRPr lang="en-US" sz="1100" dirty="0">
              <a:latin typeface="Didact Gothic" panose="020B0604020202020204" charset="0"/>
              <a:ea typeface="Inter" panose="020B0604020202020204" charset="0"/>
            </a:endParaRPr>
          </a:p>
          <a:p>
            <a:pPr marL="171450" indent="-171450">
              <a:buFont typeface="Arial" panose="020B0604020202020204" pitchFamily="34" charset="0"/>
              <a:buChar char="•"/>
            </a:pPr>
            <a:r>
              <a:rPr lang="en-US" sz="1100" b="1" dirty="0">
                <a:latin typeface="Didact Gothic" panose="020B0604020202020204" charset="0"/>
                <a:ea typeface="Inter" panose="020B0604020202020204" charset="0"/>
              </a:rPr>
              <a:t>The Data Infrastructure squad handled 16 tickets</a:t>
            </a:r>
            <a:r>
              <a:rPr lang="en-US" sz="1100" dirty="0">
                <a:latin typeface="Didact Gothic" panose="020B0604020202020204" charset="0"/>
                <a:ea typeface="Inter" panose="020B0604020202020204" charset="0"/>
              </a:rPr>
              <a:t>, likely reflecting elevated API traffic and new dataset request forms.</a:t>
            </a:r>
          </a:p>
          <a:p>
            <a:pPr marL="171450" indent="-171450">
              <a:buFont typeface="Arial" panose="020B0604020202020204" pitchFamily="34" charset="0"/>
              <a:buChar char="•"/>
            </a:pPr>
            <a:endParaRPr lang="en-US" sz="1100" dirty="0">
              <a:latin typeface="Didact Gothic" panose="020B0604020202020204" charset="0"/>
              <a:ea typeface="Inter" panose="020B0604020202020204" charset="0"/>
            </a:endParaRPr>
          </a:p>
          <a:p>
            <a:pPr marL="171450" indent="-171450">
              <a:buFont typeface="Arial" panose="020B0604020202020204" pitchFamily="34" charset="0"/>
              <a:buChar char="•"/>
            </a:pPr>
            <a:r>
              <a:rPr lang="en-US" sz="1100" b="1" dirty="0">
                <a:latin typeface="Didact Gothic" panose="020B0604020202020204" charset="0"/>
                <a:ea typeface="Inter" panose="020B0604020202020204" charset="0"/>
              </a:rPr>
              <a:t>L1 Support remained active with 18 tickets</a:t>
            </a:r>
            <a:r>
              <a:rPr lang="en-US" sz="1100" dirty="0">
                <a:latin typeface="Didact Gothic" panose="020B0604020202020204" charset="0"/>
                <a:ea typeface="Inter" panose="020B0604020202020204" charset="0"/>
              </a:rPr>
              <a:t>, helping users with initial triage and setup, particularly around newly introduced interfaces.</a:t>
            </a:r>
          </a:p>
          <a:p>
            <a:pPr marL="171450" indent="-171450">
              <a:buFont typeface="Arial" panose="020B0604020202020204" pitchFamily="34" charset="0"/>
              <a:buChar char="•"/>
            </a:pPr>
            <a:endParaRPr lang="en-US" sz="1100" dirty="0">
              <a:latin typeface="Didact Gothic" panose="020B0604020202020204" charset="0"/>
              <a:ea typeface="Inter" panose="020B0604020202020204" charset="0"/>
            </a:endParaRPr>
          </a:p>
          <a:p>
            <a:pPr marL="171450" indent="-171450">
              <a:buFont typeface="Arial" panose="020B0604020202020204" pitchFamily="34" charset="0"/>
              <a:buChar char="•"/>
            </a:pPr>
            <a:r>
              <a:rPr lang="en-US" sz="1100" dirty="0">
                <a:latin typeface="Didact Gothic" panose="020B0604020202020204" charset="0"/>
                <a:ea typeface="Inter" panose="020B0604020202020204" charset="0"/>
              </a:rPr>
              <a:t>Notably, Biopharma Product and Owkin K Support squads each recorded their presence with 4 and 1 ticket(s) respectively – a signal of early-stage or specialized engagements.</a:t>
            </a:r>
          </a:p>
        </p:txBody>
      </p:sp>
      <p:sp>
        <p:nvSpPr>
          <p:cNvPr id="1440" name="Google Shape;1440;p10"/>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a:p>
            <a:pPr marL="0" lvl="0" indent="0" algn="l" rtl="0">
              <a:lnSpc>
                <a:spcPct val="100000"/>
              </a:lnSpc>
              <a:spcBef>
                <a:spcPts val="0"/>
              </a:spcBef>
              <a:spcAft>
                <a:spcPts val="0"/>
              </a:spcAft>
              <a:buSzPts val="800"/>
              <a:buNone/>
            </a:pPr>
            <a:endParaRPr dirty="0"/>
          </a:p>
        </p:txBody>
      </p:sp>
      <p:grpSp>
        <p:nvGrpSpPr>
          <p:cNvPr id="1441" name="Google Shape;1441;p10"/>
          <p:cNvGrpSpPr/>
          <p:nvPr/>
        </p:nvGrpSpPr>
        <p:grpSpPr>
          <a:xfrm>
            <a:off x="365370" y="1020108"/>
            <a:ext cx="330226" cy="274936"/>
            <a:chOff x="5516145" y="1880536"/>
            <a:chExt cx="579854" cy="482767"/>
          </a:xfrm>
        </p:grpSpPr>
        <p:sp>
          <p:nvSpPr>
            <p:cNvPr id="1442" name="Google Shape;1442;p10"/>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443" name="Google Shape;1443;p10"/>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444" name="Google Shape;1444;p10"/>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Month-over-Month (MoM) Overview for ticket counts per squad</a:t>
            </a:r>
            <a:endParaRPr sz="1200" b="0" i="0" u="none" strike="noStrike" cap="none">
              <a:solidFill>
                <a:srgbClr val="000000"/>
              </a:solidFill>
              <a:latin typeface="Didact Gothic"/>
              <a:ea typeface="Didact Gothic"/>
              <a:cs typeface="Didact Gothic"/>
              <a:sym typeface="Didact Gothic"/>
            </a:endParaRPr>
          </a:p>
        </p:txBody>
      </p:sp>
      <p:pic>
        <p:nvPicPr>
          <p:cNvPr id="1445" name="Google Shape;1445;p10"/>
          <p:cNvPicPr preferRelativeResize="0"/>
          <p:nvPr/>
        </p:nvPicPr>
        <p:blipFill rotWithShape="1">
          <a:blip r:embed="rId3"/>
          <a:srcRect/>
          <a:stretch/>
        </p:blipFill>
        <p:spPr>
          <a:xfrm>
            <a:off x="4924338" y="1560352"/>
            <a:ext cx="6739338" cy="39931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11"/>
          <p:cNvSpPr txBox="1">
            <a:spLocks noGrp="1"/>
          </p:cNvSpPr>
          <p:nvPr>
            <p:ph type="title"/>
          </p:nvPr>
        </p:nvSpPr>
        <p:spPr>
          <a:xfrm>
            <a:off x="281024" y="646775"/>
            <a:ext cx="71487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dirty="0"/>
              <a:t>Help Center article views - April 2025</a:t>
            </a:r>
            <a:endParaRPr dirty="0"/>
          </a:p>
        </p:txBody>
      </p:sp>
      <p:sp>
        <p:nvSpPr>
          <p:cNvPr id="1452" name="Google Shape;1452;p11"/>
          <p:cNvSpPr>
            <a:spLocks noGrp="1"/>
          </p:cNvSpPr>
          <p:nvPr>
            <p:ph type="body" idx="3"/>
          </p:nvPr>
        </p:nvSpPr>
        <p:spPr>
          <a:xfrm>
            <a:off x="455380" y="3698568"/>
            <a:ext cx="36672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FR" sz="1200" dirty="0">
                <a:latin typeface="Inter"/>
                <a:ea typeface="Inter"/>
                <a:cs typeface="Inter"/>
                <a:sym typeface="Inter"/>
              </a:rPr>
              <a:t>Owkin K User Guide: </a:t>
            </a:r>
            <a:r>
              <a:rPr lang="fr-FR" sz="1200" dirty="0" err="1">
                <a:latin typeface="Inter"/>
                <a:ea typeface="Inter"/>
                <a:cs typeface="Inter"/>
                <a:sym typeface="Inter"/>
              </a:rPr>
              <a:t>Available</a:t>
            </a:r>
            <a:r>
              <a:rPr lang="fr-FR" sz="1200" dirty="0">
                <a:latin typeface="Inter"/>
                <a:ea typeface="Inter"/>
                <a:cs typeface="Inter"/>
                <a:sym typeface="Inter"/>
              </a:rPr>
              <a:t> plots</a:t>
            </a:r>
          </a:p>
        </p:txBody>
      </p:sp>
      <p:sp>
        <p:nvSpPr>
          <p:cNvPr id="1453" name="Google Shape;1453;p11"/>
          <p:cNvSpPr>
            <a:spLocks noGrp="1"/>
          </p:cNvSpPr>
          <p:nvPr>
            <p:ph type="body" idx="7"/>
          </p:nvPr>
        </p:nvSpPr>
        <p:spPr>
          <a:xfrm>
            <a:off x="455380" y="3115914"/>
            <a:ext cx="36672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Owkin K User Guide: Getting started</a:t>
            </a:r>
          </a:p>
        </p:txBody>
      </p:sp>
      <p:sp>
        <p:nvSpPr>
          <p:cNvPr id="1454" name="Google Shape;1454;p11"/>
          <p:cNvSpPr>
            <a:spLocks noGrp="1"/>
          </p:cNvSpPr>
          <p:nvPr>
            <p:ph type="body" idx="31"/>
          </p:nvPr>
        </p:nvSpPr>
        <p:spPr>
          <a:xfrm>
            <a:off x="455355" y="2484614"/>
            <a:ext cx="36672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a:latin typeface="Inter"/>
                <a:ea typeface="Inter"/>
                <a:cs typeface="Inter"/>
                <a:sym typeface="Inter"/>
              </a:rPr>
              <a:t>Article</a:t>
            </a:r>
            <a:endParaRPr sz="1100">
              <a:latin typeface="Inter"/>
              <a:ea typeface="Inter"/>
              <a:cs typeface="Inter"/>
              <a:sym typeface="Inter"/>
            </a:endParaRPr>
          </a:p>
        </p:txBody>
      </p:sp>
      <p:sp>
        <p:nvSpPr>
          <p:cNvPr id="1455" name="Google Shape;1455;p11"/>
          <p:cNvSpPr>
            <a:spLocks noGrp="1"/>
          </p:cNvSpPr>
          <p:nvPr>
            <p:ph type="body" idx="6"/>
          </p:nvPr>
        </p:nvSpPr>
        <p:spPr>
          <a:xfrm>
            <a:off x="455380" y="4276287"/>
            <a:ext cx="36672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Owkin K User Guide – Available data</a:t>
            </a:r>
          </a:p>
        </p:txBody>
      </p:sp>
      <p:sp>
        <p:nvSpPr>
          <p:cNvPr id="1456" name="Google Shape;1456;p11"/>
          <p:cNvSpPr>
            <a:spLocks noGrp="1"/>
          </p:cNvSpPr>
          <p:nvPr>
            <p:ph type="body" idx="7"/>
          </p:nvPr>
        </p:nvSpPr>
        <p:spPr>
          <a:xfrm>
            <a:off x="455380" y="4863875"/>
            <a:ext cx="36672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err="1">
                <a:latin typeface="Inter"/>
                <a:ea typeface="Inter"/>
                <a:cs typeface="Inter"/>
                <a:sym typeface="Inter"/>
              </a:rPr>
              <a:t>Abstra</a:t>
            </a:r>
            <a:r>
              <a:rPr lang="en-US" sz="1200" dirty="0">
                <a:latin typeface="Inter"/>
                <a:ea typeface="Inter"/>
                <a:cs typeface="Inter"/>
                <a:sym typeface="Inter"/>
              </a:rPr>
              <a:t> access requests</a:t>
            </a:r>
          </a:p>
        </p:txBody>
      </p:sp>
      <p:sp>
        <p:nvSpPr>
          <p:cNvPr id="1457" name="Google Shape;1457;p11"/>
          <p:cNvSpPr>
            <a:spLocks noGrp="1"/>
          </p:cNvSpPr>
          <p:nvPr>
            <p:ph type="body" idx="3"/>
          </p:nvPr>
        </p:nvSpPr>
        <p:spPr>
          <a:xfrm>
            <a:off x="4286247" y="3714068"/>
            <a:ext cx="802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13</a:t>
            </a:r>
            <a:endParaRPr sz="1200" dirty="0">
              <a:solidFill>
                <a:schemeClr val="dk1"/>
              </a:solidFill>
              <a:latin typeface="Inter"/>
              <a:ea typeface="Inter"/>
              <a:cs typeface="Inter"/>
              <a:sym typeface="Inter"/>
            </a:endParaRPr>
          </a:p>
        </p:txBody>
      </p:sp>
      <p:sp>
        <p:nvSpPr>
          <p:cNvPr id="1458" name="Google Shape;1458;p11"/>
          <p:cNvSpPr>
            <a:spLocks noGrp="1"/>
          </p:cNvSpPr>
          <p:nvPr>
            <p:ph type="body" idx="7"/>
          </p:nvPr>
        </p:nvSpPr>
        <p:spPr>
          <a:xfrm>
            <a:off x="4287911" y="3134263"/>
            <a:ext cx="802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84</a:t>
            </a:r>
            <a:endParaRPr sz="1200" dirty="0">
              <a:solidFill>
                <a:schemeClr val="dk1"/>
              </a:solidFill>
              <a:latin typeface="Inter"/>
              <a:ea typeface="Inter"/>
              <a:cs typeface="Inter"/>
              <a:sym typeface="Inter"/>
            </a:endParaRPr>
          </a:p>
        </p:txBody>
      </p:sp>
      <p:sp>
        <p:nvSpPr>
          <p:cNvPr id="1459" name="Google Shape;1459;p11"/>
          <p:cNvSpPr>
            <a:spLocks noGrp="1"/>
          </p:cNvSpPr>
          <p:nvPr>
            <p:ph type="body" idx="6"/>
          </p:nvPr>
        </p:nvSpPr>
        <p:spPr>
          <a:xfrm>
            <a:off x="4284583" y="4288964"/>
            <a:ext cx="802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10</a:t>
            </a:r>
            <a:endParaRPr sz="1200" dirty="0">
              <a:solidFill>
                <a:schemeClr val="dk1"/>
              </a:solidFill>
              <a:latin typeface="Inter"/>
              <a:ea typeface="Inter"/>
              <a:cs typeface="Inter"/>
              <a:sym typeface="Inter"/>
            </a:endParaRPr>
          </a:p>
        </p:txBody>
      </p:sp>
      <p:sp>
        <p:nvSpPr>
          <p:cNvPr id="1460" name="Google Shape;1460;p11"/>
          <p:cNvSpPr>
            <a:spLocks noGrp="1"/>
          </p:cNvSpPr>
          <p:nvPr>
            <p:ph type="body" idx="7"/>
          </p:nvPr>
        </p:nvSpPr>
        <p:spPr>
          <a:xfrm>
            <a:off x="4282919" y="4868259"/>
            <a:ext cx="802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10</a:t>
            </a:r>
            <a:endParaRPr sz="1200" dirty="0">
              <a:solidFill>
                <a:schemeClr val="dk1"/>
              </a:solidFill>
              <a:latin typeface="Inter"/>
              <a:ea typeface="Inter"/>
              <a:cs typeface="Inter"/>
              <a:sym typeface="Inter"/>
            </a:endParaRPr>
          </a:p>
        </p:txBody>
      </p:sp>
      <p:sp>
        <p:nvSpPr>
          <p:cNvPr id="1461" name="Google Shape;1461;p11"/>
          <p:cNvSpPr>
            <a:spLocks noGrp="1"/>
          </p:cNvSpPr>
          <p:nvPr>
            <p:ph type="body" idx="31"/>
          </p:nvPr>
        </p:nvSpPr>
        <p:spPr>
          <a:xfrm>
            <a:off x="4289575" y="2484614"/>
            <a:ext cx="8022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a:latin typeface="Inter"/>
                <a:ea typeface="Inter"/>
                <a:cs typeface="Inter"/>
                <a:sym typeface="Inter"/>
              </a:rPr>
              <a:t>Views</a:t>
            </a:r>
            <a:endParaRPr sz="1200">
              <a:latin typeface="Inter"/>
              <a:ea typeface="Inter"/>
              <a:cs typeface="Inter"/>
              <a:sym typeface="Inter"/>
            </a:endParaRPr>
          </a:p>
        </p:txBody>
      </p:sp>
      <p:sp>
        <p:nvSpPr>
          <p:cNvPr id="1462" name="Google Shape;1462;p11"/>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p:txBody>
      </p:sp>
      <p:grpSp>
        <p:nvGrpSpPr>
          <p:cNvPr id="1463" name="Google Shape;1463;p11"/>
          <p:cNvGrpSpPr/>
          <p:nvPr/>
        </p:nvGrpSpPr>
        <p:grpSpPr>
          <a:xfrm>
            <a:off x="365370" y="1020108"/>
            <a:ext cx="330226" cy="274936"/>
            <a:chOff x="5516145" y="1880536"/>
            <a:chExt cx="579854" cy="482767"/>
          </a:xfrm>
        </p:grpSpPr>
        <p:sp>
          <p:nvSpPr>
            <p:cNvPr id="1464" name="Google Shape;1464;p11"/>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465" name="Google Shape;1465;p1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466" name="Google Shape;1466;p11"/>
          <p:cNvSpPr txBox="1"/>
          <p:nvPr/>
        </p:nvSpPr>
        <p:spPr>
          <a:xfrm>
            <a:off x="839875" y="1145375"/>
            <a:ext cx="42519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Most viewed help center articles in the month</a:t>
            </a:r>
            <a:endParaRPr sz="1200" b="1" i="0" u="none" strike="noStrike" cap="none">
              <a:solidFill>
                <a:srgbClr val="000000"/>
              </a:solidFill>
              <a:latin typeface="Didact Gothic"/>
              <a:ea typeface="Didact Gothic"/>
              <a:cs typeface="Didact Gothic"/>
              <a:sym typeface="Didact Gothic"/>
            </a:endParaRPr>
          </a:p>
        </p:txBody>
      </p:sp>
      <p:sp>
        <p:nvSpPr>
          <p:cNvPr id="1467" name="Google Shape;1467;p11"/>
          <p:cNvSpPr txBox="1"/>
          <p:nvPr/>
        </p:nvSpPr>
        <p:spPr>
          <a:xfrm>
            <a:off x="588850" y="1749450"/>
            <a:ext cx="4410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dirty="0">
                <a:solidFill>
                  <a:schemeClr val="dk1"/>
                </a:solidFill>
                <a:latin typeface="Inter"/>
                <a:ea typeface="Inter"/>
                <a:cs typeface="Inter"/>
                <a:sym typeface="Inter"/>
              </a:rPr>
              <a:t>Top articles viewed this month:</a:t>
            </a:r>
            <a:endParaRPr sz="1100" b="0" i="0" u="none" strike="noStrike" cap="none" dirty="0">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2"/>
          <p:cNvSpPr>
            <a:spLocks noGrp="1"/>
          </p:cNvSpPr>
          <p:nvPr>
            <p:ph type="body" idx="1"/>
          </p:nvPr>
        </p:nvSpPr>
        <p:spPr>
          <a:xfrm>
            <a:off x="5550225" y="1311500"/>
            <a:ext cx="5797500" cy="14502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p>
            <a:pPr marL="0" lvl="0" indent="0" algn="l" rtl="0">
              <a:lnSpc>
                <a:spcPct val="75000"/>
              </a:lnSpc>
              <a:spcBef>
                <a:spcPts val="0"/>
              </a:spcBef>
              <a:spcAft>
                <a:spcPts val="0"/>
              </a:spcAft>
              <a:buClr>
                <a:schemeClr val="lt1"/>
              </a:buClr>
              <a:buSzPts val="100"/>
              <a:buNone/>
            </a:pPr>
            <a:endParaRPr/>
          </a:p>
        </p:txBody>
      </p:sp>
      <p:sp>
        <p:nvSpPr>
          <p:cNvPr id="1474" name="Google Shape;1474;p12"/>
          <p:cNvSpPr txBox="1">
            <a:spLocks noGrp="1"/>
          </p:cNvSpPr>
          <p:nvPr>
            <p:ph type="body" idx="9"/>
          </p:nvPr>
        </p:nvSpPr>
        <p:spPr>
          <a:xfrm>
            <a:off x="7471300" y="2184863"/>
            <a:ext cx="3470700" cy="57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800"/>
              <a:buNone/>
            </a:pPr>
            <a:r>
              <a:rPr lang="fr"/>
              <a:t>Handling most number of L2 tickets</a:t>
            </a:r>
            <a:endParaRPr/>
          </a:p>
          <a:p>
            <a:pPr marL="0" lvl="0" indent="0" algn="l" rtl="0">
              <a:lnSpc>
                <a:spcPct val="100000"/>
              </a:lnSpc>
              <a:spcBef>
                <a:spcPts val="0"/>
              </a:spcBef>
              <a:spcAft>
                <a:spcPts val="0"/>
              </a:spcAft>
              <a:buClr>
                <a:schemeClr val="dk1"/>
              </a:buClr>
              <a:buSzPts val="800"/>
              <a:buNone/>
            </a:pPr>
            <a:endParaRPr/>
          </a:p>
        </p:txBody>
      </p:sp>
      <p:sp>
        <p:nvSpPr>
          <p:cNvPr id="1475" name="Google Shape;1475;p1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fr"/>
              <a:t>13</a:t>
            </a:fld>
            <a:endParaRPr/>
          </a:p>
        </p:txBody>
      </p:sp>
      <p:sp>
        <p:nvSpPr>
          <p:cNvPr id="1476" name="Google Shape;1476;p12"/>
          <p:cNvSpPr txBox="1">
            <a:spLocks noGrp="1"/>
          </p:cNvSpPr>
          <p:nvPr>
            <p:ph type="title"/>
          </p:nvPr>
        </p:nvSpPr>
        <p:spPr>
          <a:xfrm>
            <a:off x="772725" y="1371600"/>
            <a:ext cx="3573900" cy="41148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100"/>
              <a:buFont typeface="Arial"/>
              <a:buNone/>
            </a:pPr>
            <a:r>
              <a:rPr lang="fr"/>
              <a:t>🏆</a:t>
            </a:r>
            <a:endParaRPr/>
          </a:p>
          <a:p>
            <a:pPr marL="0" lvl="0" indent="0" algn="ctr" rtl="0">
              <a:lnSpc>
                <a:spcPct val="90000"/>
              </a:lnSpc>
              <a:spcBef>
                <a:spcPts val="0"/>
              </a:spcBef>
              <a:spcAft>
                <a:spcPts val="0"/>
              </a:spcAft>
              <a:buSzPts val="6000"/>
              <a:buNone/>
            </a:pPr>
            <a:r>
              <a:rPr lang="fr"/>
              <a:t>Superstar of the month!</a:t>
            </a:r>
            <a:endParaRPr/>
          </a:p>
        </p:txBody>
      </p:sp>
      <p:cxnSp>
        <p:nvCxnSpPr>
          <p:cNvPr id="1477" name="Google Shape;1477;p12"/>
          <p:cNvCxnSpPr/>
          <p:nvPr/>
        </p:nvCxnSpPr>
        <p:spPr>
          <a:xfrm>
            <a:off x="7099821" y="1448052"/>
            <a:ext cx="0" cy="1083300"/>
          </a:xfrm>
          <a:prstGeom prst="straightConnector1">
            <a:avLst/>
          </a:prstGeom>
          <a:noFill/>
          <a:ln w="9525" cap="rnd" cmpd="sng">
            <a:solidFill>
              <a:schemeClr val="dk1"/>
            </a:solidFill>
            <a:prstDash val="solid"/>
            <a:round/>
            <a:headEnd type="none" w="sm" len="sm"/>
            <a:tailEnd type="none" w="sm" len="sm"/>
          </a:ln>
        </p:spPr>
      </p:cxnSp>
      <p:pic>
        <p:nvPicPr>
          <p:cNvPr id="1478" name="Google Shape;1478;p12"/>
          <p:cNvPicPr preferRelativeResize="0">
            <a:picLocks noGrp="1"/>
          </p:cNvPicPr>
          <p:nvPr>
            <p:ph type="pic" idx="3"/>
          </p:nvPr>
        </p:nvPicPr>
        <p:blipFill rotWithShape="1">
          <a:blip r:embed="rId3"/>
          <a:srcRect/>
          <a:stretch/>
        </p:blipFill>
        <p:spPr>
          <a:xfrm>
            <a:off x="5867260" y="1527897"/>
            <a:ext cx="923400" cy="923400"/>
          </a:xfrm>
          <a:prstGeom prst="ellipse">
            <a:avLst/>
          </a:prstGeom>
          <a:solidFill>
            <a:schemeClr val="lt1">
              <a:alpha val="69411"/>
            </a:schemeClr>
          </a:solidFill>
          <a:ln>
            <a:noFill/>
          </a:ln>
        </p:spPr>
      </p:pic>
      <p:sp>
        <p:nvSpPr>
          <p:cNvPr id="1479" name="Google Shape;1479;p12"/>
          <p:cNvSpPr txBox="1">
            <a:spLocks noGrp="1"/>
          </p:cNvSpPr>
          <p:nvPr>
            <p:ph type="subTitle" idx="7"/>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fr"/>
              <a:t>Part title</a:t>
            </a:r>
            <a:endParaRPr/>
          </a:p>
        </p:txBody>
      </p:sp>
      <p:sp>
        <p:nvSpPr>
          <p:cNvPr id="1480" name="Google Shape;1480;p12"/>
          <p:cNvSpPr txBox="1">
            <a:spLocks noGrp="1"/>
          </p:cNvSpPr>
          <p:nvPr>
            <p:ph type="subTitle" idx="8"/>
          </p:nvPr>
        </p:nvSpPr>
        <p:spPr>
          <a:xfrm>
            <a:off x="7471312" y="1420963"/>
            <a:ext cx="3470700" cy="5769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2300"/>
              <a:buNone/>
            </a:pPr>
            <a:r>
              <a:rPr lang="en-US" sz="1900" dirty="0"/>
              <a:t>Rodrigo Barnes</a:t>
            </a:r>
          </a:p>
        </p:txBody>
      </p:sp>
      <p:sp>
        <p:nvSpPr>
          <p:cNvPr id="1481" name="Google Shape;1481;p12"/>
          <p:cNvSpPr>
            <a:spLocks noGrp="1"/>
          </p:cNvSpPr>
          <p:nvPr>
            <p:ph type="body" idx="1"/>
          </p:nvPr>
        </p:nvSpPr>
        <p:spPr>
          <a:xfrm>
            <a:off x="5550225" y="3710600"/>
            <a:ext cx="5797500" cy="18792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p>
            <a:pPr marL="0" lvl="0" indent="0" algn="l" rtl="0">
              <a:lnSpc>
                <a:spcPct val="75000"/>
              </a:lnSpc>
              <a:spcBef>
                <a:spcPts val="0"/>
              </a:spcBef>
              <a:spcAft>
                <a:spcPts val="0"/>
              </a:spcAft>
              <a:buClr>
                <a:schemeClr val="lt1"/>
              </a:buClr>
              <a:buSzPts val="100"/>
              <a:buNone/>
            </a:pPr>
            <a:endParaRPr dirty="0"/>
          </a:p>
        </p:txBody>
      </p:sp>
      <p:sp>
        <p:nvSpPr>
          <p:cNvPr id="1482" name="Google Shape;1482;p12"/>
          <p:cNvSpPr txBox="1">
            <a:spLocks noGrp="1"/>
          </p:cNvSpPr>
          <p:nvPr>
            <p:ph type="body" idx="9"/>
          </p:nvPr>
        </p:nvSpPr>
        <p:spPr>
          <a:xfrm>
            <a:off x="7471300" y="4676263"/>
            <a:ext cx="3470700" cy="57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800"/>
              <a:buNone/>
            </a:pPr>
            <a:r>
              <a:rPr lang="fr" dirty="0"/>
              <a:t>For having the least first response time of 0.01</a:t>
            </a:r>
          </a:p>
          <a:p>
            <a:pPr marL="0" lvl="0" indent="0" algn="l" rtl="0">
              <a:lnSpc>
                <a:spcPct val="100000"/>
              </a:lnSpc>
              <a:spcBef>
                <a:spcPts val="0"/>
              </a:spcBef>
              <a:spcAft>
                <a:spcPts val="0"/>
              </a:spcAft>
              <a:buClr>
                <a:schemeClr val="dk1"/>
              </a:buClr>
              <a:buSzPts val="800"/>
              <a:buNone/>
            </a:pPr>
            <a:r>
              <a:rPr lang="fr" dirty="0"/>
              <a:t> business hours</a:t>
            </a:r>
            <a:endParaRPr dirty="0"/>
          </a:p>
        </p:txBody>
      </p:sp>
      <p:cxnSp>
        <p:nvCxnSpPr>
          <p:cNvPr id="1483" name="Google Shape;1483;p12"/>
          <p:cNvCxnSpPr/>
          <p:nvPr/>
        </p:nvCxnSpPr>
        <p:spPr>
          <a:xfrm>
            <a:off x="7099821" y="3939452"/>
            <a:ext cx="0" cy="1083300"/>
          </a:xfrm>
          <a:prstGeom prst="straightConnector1">
            <a:avLst/>
          </a:prstGeom>
          <a:noFill/>
          <a:ln w="9525" cap="rnd" cmpd="sng">
            <a:solidFill>
              <a:schemeClr val="dk1"/>
            </a:solidFill>
            <a:prstDash val="solid"/>
            <a:round/>
            <a:headEnd type="none" w="sm" len="sm"/>
            <a:tailEnd type="none" w="sm" len="sm"/>
          </a:ln>
        </p:spPr>
      </p:cxnSp>
      <p:pic>
        <p:nvPicPr>
          <p:cNvPr id="1484" name="Google Shape;1484;p12"/>
          <p:cNvPicPr preferRelativeResize="0">
            <a:picLocks noGrp="1"/>
          </p:cNvPicPr>
          <p:nvPr>
            <p:ph type="pic" idx="3"/>
          </p:nvPr>
        </p:nvPicPr>
        <p:blipFill rotWithShape="1">
          <a:blip r:embed="rId4"/>
          <a:srcRect/>
          <a:stretch/>
        </p:blipFill>
        <p:spPr>
          <a:xfrm>
            <a:off x="5867260" y="4019298"/>
            <a:ext cx="923400" cy="923400"/>
          </a:xfrm>
          <a:prstGeom prst="ellipse">
            <a:avLst/>
          </a:prstGeom>
          <a:solidFill>
            <a:schemeClr val="lt1">
              <a:alpha val="69411"/>
            </a:schemeClr>
          </a:solidFill>
          <a:ln>
            <a:noFill/>
          </a:ln>
        </p:spPr>
      </p:pic>
      <p:sp>
        <p:nvSpPr>
          <p:cNvPr id="1485" name="Google Shape;1485;p12"/>
          <p:cNvSpPr txBox="1">
            <a:spLocks noGrp="1"/>
          </p:cNvSpPr>
          <p:nvPr>
            <p:ph type="subTitle" idx="8"/>
          </p:nvPr>
        </p:nvSpPr>
        <p:spPr>
          <a:xfrm>
            <a:off x="7471312" y="3912363"/>
            <a:ext cx="3470700" cy="5769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2300"/>
              <a:buNone/>
            </a:pPr>
            <a:r>
              <a:rPr lang="en-US" sz="1900"/>
              <a:t>Franck </a:t>
            </a:r>
            <a:r>
              <a:rPr lang="en-US" sz="1900" dirty="0" err="1"/>
              <a:t>Desjeunes</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3"/>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491" name="Google Shape;1491;p13"/>
          <p:cNvPicPr preferRelativeResize="0"/>
          <p:nvPr/>
        </p:nvPicPr>
        <p:blipFill rotWithShape="1">
          <a:blip r:embed="rId3">
            <a:alphaModFix/>
          </a:blip>
          <a:srcRect/>
          <a:stretch/>
        </p:blipFill>
        <p:spPr>
          <a:xfrm>
            <a:off x="4844827" y="607775"/>
            <a:ext cx="3181377" cy="3181377"/>
          </a:xfrm>
          <a:prstGeom prst="rect">
            <a:avLst/>
          </a:prstGeom>
          <a:noFill/>
          <a:ln>
            <a:noFill/>
          </a:ln>
        </p:spPr>
      </p:pic>
      <p:sp>
        <p:nvSpPr>
          <p:cNvPr id="1492" name="Google Shape;1492;p13"/>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dirty="0"/>
              <a:t>Part I: Abstra support key metrics</a:t>
            </a:r>
            <a:endParaRPr dirty="0"/>
          </a:p>
        </p:txBody>
      </p:sp>
      <p:sp>
        <p:nvSpPr>
          <p:cNvPr id="1493" name="Google Shape;1493;p13"/>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494" name="Google Shape;1494;p13"/>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b="1"/>
              <a:t>Part II: Achievements &amp; roadmap </a:t>
            </a:r>
            <a:endParaRPr b="1"/>
          </a:p>
        </p:txBody>
      </p:sp>
      <p:sp>
        <p:nvSpPr>
          <p:cNvPr id="1495" name="Google Shape;1495;p13"/>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496" name="Google Shape;1496;p13"/>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III: Roadmap items</a:t>
            </a:r>
            <a:endParaRPr/>
          </a:p>
          <a:p>
            <a:pPr marL="0" lvl="0" indent="0" algn="l" rtl="0">
              <a:lnSpc>
                <a:spcPct val="100000"/>
              </a:lnSpc>
              <a:spcBef>
                <a:spcPts val="0"/>
              </a:spcBef>
              <a:spcAft>
                <a:spcPts val="0"/>
              </a:spcAft>
              <a:buClr>
                <a:schemeClr val="dk1"/>
              </a:buClr>
              <a:buSzPts val="1100"/>
              <a:buFont typeface="Arial"/>
              <a:buNone/>
            </a:pPr>
            <a:r>
              <a:rPr lang="fr"/>
              <a:t> deep dive</a:t>
            </a:r>
            <a:endParaRPr/>
          </a:p>
        </p:txBody>
      </p:sp>
      <p:sp>
        <p:nvSpPr>
          <p:cNvPr id="1497" name="Google Shape;1497;p13"/>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498" name="Google Shape;1498;p13"/>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499" name="Google Shape;1499;p13"/>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500" name="Google Shape;1500;p13"/>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V: Next steps</a:t>
            </a:r>
            <a:endParaRPr/>
          </a:p>
        </p:txBody>
      </p:sp>
      <p:sp>
        <p:nvSpPr>
          <p:cNvPr id="1501" name="Google Shape;1501;p13"/>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14"/>
          <p:cNvSpPr/>
          <p:nvPr/>
        </p:nvSpPr>
        <p:spPr>
          <a:xfrm>
            <a:off x="365376" y="2483450"/>
            <a:ext cx="3918000" cy="910500"/>
          </a:xfrm>
          <a:prstGeom prst="chevron">
            <a:avLst>
              <a:gd name="adj" fmla="val 50000"/>
            </a:avLst>
          </a:prstGeom>
          <a:solidFill>
            <a:srgbClr val="ACF2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4"/>
          <p:cNvSpPr/>
          <p:nvPr/>
        </p:nvSpPr>
        <p:spPr>
          <a:xfrm>
            <a:off x="4048909" y="2456906"/>
            <a:ext cx="3918000" cy="910500"/>
          </a:xfrm>
          <a:prstGeom prst="chevron">
            <a:avLst>
              <a:gd name="adj" fmla="val 50000"/>
            </a:avLst>
          </a:prstGeom>
          <a:solidFill>
            <a:srgbClr val="7CDE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4"/>
          <p:cNvSpPr/>
          <p:nvPr/>
        </p:nvSpPr>
        <p:spPr>
          <a:xfrm>
            <a:off x="7883725" y="2483450"/>
            <a:ext cx="3918000" cy="910500"/>
          </a:xfrm>
          <a:prstGeom prst="chevron">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4"/>
          <p:cNvSpPr>
            <a:spLocks noGrp="1"/>
          </p:cNvSpPr>
          <p:nvPr>
            <p:ph type="body" idx="2"/>
          </p:nvPr>
        </p:nvSpPr>
        <p:spPr>
          <a:xfrm>
            <a:off x="5046644" y="2724387"/>
            <a:ext cx="2270700" cy="491400"/>
          </a:xfrm>
          <a:prstGeom prst="chevron">
            <a:avLst>
              <a:gd name="adj" fmla="val 0"/>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600"/>
              <a:buNone/>
            </a:pPr>
            <a:r>
              <a:rPr lang="fr" dirty="0"/>
              <a:t>April</a:t>
            </a:r>
            <a:endParaRPr dirty="0"/>
          </a:p>
        </p:txBody>
      </p:sp>
      <p:sp>
        <p:nvSpPr>
          <p:cNvPr id="1513" name="Google Shape;1513;p14"/>
          <p:cNvSpPr>
            <a:spLocks noGrp="1"/>
          </p:cNvSpPr>
          <p:nvPr>
            <p:ph type="body" idx="3"/>
          </p:nvPr>
        </p:nvSpPr>
        <p:spPr>
          <a:xfrm>
            <a:off x="1285847" y="2724328"/>
            <a:ext cx="2271900" cy="491400"/>
          </a:xfrm>
          <a:prstGeom prst="chevron">
            <a:avLst>
              <a:gd name="adj" fmla="val 0"/>
            </a:avLst>
          </a:prstGeom>
          <a:noFill/>
          <a:ln>
            <a:noFill/>
          </a:ln>
        </p:spPr>
        <p:txBody>
          <a:bodyPr spcFirstLastPara="1" wrap="square" lIns="0" tIns="0" rIns="0" bIns="0" anchor="ctr" anchorCtr="0">
            <a:noAutofit/>
          </a:bodyPr>
          <a:lstStyle/>
          <a:p>
            <a:pPr marL="0" indent="0"/>
            <a:r>
              <a:rPr lang="en-US" dirty="0"/>
              <a:t>March</a:t>
            </a:r>
          </a:p>
        </p:txBody>
      </p:sp>
      <p:sp>
        <p:nvSpPr>
          <p:cNvPr id="1514" name="Google Shape;1514;p14"/>
          <p:cNvSpPr>
            <a:spLocks noGrp="1"/>
          </p:cNvSpPr>
          <p:nvPr>
            <p:ph type="body" idx="2"/>
          </p:nvPr>
        </p:nvSpPr>
        <p:spPr>
          <a:xfrm>
            <a:off x="8763284" y="2724387"/>
            <a:ext cx="2270700" cy="491400"/>
          </a:xfrm>
          <a:prstGeom prst="chevron">
            <a:avLst>
              <a:gd name="adj" fmla="val 0"/>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600"/>
              <a:buNone/>
            </a:pPr>
            <a:r>
              <a:rPr lang="fr" dirty="0"/>
              <a:t>May</a:t>
            </a:r>
            <a:endParaRPr dirty="0"/>
          </a:p>
        </p:txBody>
      </p:sp>
      <p:sp>
        <p:nvSpPr>
          <p:cNvPr id="1515" name="Google Shape;1515;p14"/>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400"/>
              <a:buFont typeface="Didact Gothic"/>
              <a:buNone/>
            </a:pPr>
            <a:r>
              <a:rPr lang="fr"/>
              <a:t>Customer success roadmap timeline</a:t>
            </a:r>
            <a:endParaRPr/>
          </a:p>
        </p:txBody>
      </p:sp>
      <p:sp>
        <p:nvSpPr>
          <p:cNvPr id="1516" name="Google Shape;1516;p14"/>
          <p:cNvSpPr txBox="1">
            <a:spLocks noGrp="1"/>
          </p:cNvSpPr>
          <p:nvPr>
            <p:ph type="subTitle" idx="15"/>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lvl="0" indent="0" algn="l" rtl="0">
              <a:lnSpc>
                <a:spcPct val="100000"/>
              </a:lnSpc>
              <a:spcBef>
                <a:spcPts val="0"/>
              </a:spcBef>
              <a:spcAft>
                <a:spcPts val="0"/>
              </a:spcAft>
              <a:buClr>
                <a:schemeClr val="dk1"/>
              </a:buClr>
              <a:buSzPts val="1100"/>
              <a:buFont typeface="Arial"/>
              <a:buNone/>
            </a:pPr>
            <a:r>
              <a:rPr lang="fr" dirty="0"/>
              <a:t>Main topics we aim to achieve through Q2-25. </a:t>
            </a:r>
            <a:endParaRPr dirty="0"/>
          </a:p>
        </p:txBody>
      </p:sp>
      <p:grpSp>
        <p:nvGrpSpPr>
          <p:cNvPr id="1517" name="Google Shape;1517;p14"/>
          <p:cNvGrpSpPr/>
          <p:nvPr/>
        </p:nvGrpSpPr>
        <p:grpSpPr>
          <a:xfrm>
            <a:off x="365370" y="1020108"/>
            <a:ext cx="330226" cy="274936"/>
            <a:chOff x="5516145" y="1880536"/>
            <a:chExt cx="579854" cy="482767"/>
          </a:xfrm>
        </p:grpSpPr>
        <p:sp>
          <p:nvSpPr>
            <p:cNvPr id="1518" name="Google Shape;1518;p14"/>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519" name="Google Shape;1519;p14"/>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520" name="Google Shape;1520;p14"/>
          <p:cNvSpPr txBox="1">
            <a:spLocks noGrp="1"/>
          </p:cNvSpPr>
          <p:nvPr>
            <p:ph type="subTitle" idx="14"/>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a:p>
            <a:pPr marL="0" lvl="0" indent="0" algn="l" rtl="0">
              <a:lnSpc>
                <a:spcPct val="100000"/>
              </a:lnSpc>
              <a:spcBef>
                <a:spcPts val="0"/>
              </a:spcBef>
              <a:spcAft>
                <a:spcPts val="0"/>
              </a:spcAft>
              <a:buSzPts val="800"/>
              <a:buNone/>
            </a:pPr>
            <a:endParaRPr dirty="0"/>
          </a:p>
        </p:txBody>
      </p:sp>
      <p:sp>
        <p:nvSpPr>
          <p:cNvPr id="1523" name="Google Shape;1523;p14"/>
          <p:cNvSpPr txBox="1">
            <a:spLocks noGrp="1"/>
          </p:cNvSpPr>
          <p:nvPr>
            <p:ph type="body" idx="22"/>
          </p:nvPr>
        </p:nvSpPr>
        <p:spPr>
          <a:xfrm>
            <a:off x="75955" y="3933549"/>
            <a:ext cx="907914" cy="825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fr" sz="1100" dirty="0">
                <a:latin typeface="Didact Gothic" panose="020B0604020202020204" charset="0"/>
              </a:rPr>
              <a:t>Finalize the process to handle internal vs external Abstra documentation</a:t>
            </a:r>
            <a:endParaRPr sz="1100" b="1" dirty="0">
              <a:latin typeface="Didact Gothic" panose="020B0604020202020204" charset="0"/>
            </a:endParaRPr>
          </a:p>
          <a:p>
            <a:pPr marL="0" lvl="0" indent="0" algn="ctr" rtl="0">
              <a:lnSpc>
                <a:spcPct val="100000"/>
              </a:lnSpc>
              <a:spcBef>
                <a:spcPts val="0"/>
              </a:spcBef>
              <a:spcAft>
                <a:spcPts val="0"/>
              </a:spcAft>
              <a:buSzPts val="1200"/>
              <a:buNone/>
            </a:pPr>
            <a:endParaRPr dirty="0"/>
          </a:p>
        </p:txBody>
      </p:sp>
      <p:cxnSp>
        <p:nvCxnSpPr>
          <p:cNvPr id="1524" name="Google Shape;1524;p14"/>
          <p:cNvCxnSpPr>
            <a:cxnSpLocks/>
          </p:cNvCxnSpPr>
          <p:nvPr/>
        </p:nvCxnSpPr>
        <p:spPr>
          <a:xfrm flipV="1">
            <a:off x="465661" y="3417861"/>
            <a:ext cx="0" cy="461643"/>
          </a:xfrm>
          <a:prstGeom prst="straightConnector1">
            <a:avLst/>
          </a:prstGeom>
          <a:noFill/>
          <a:ln w="9525" cap="flat" cmpd="sng">
            <a:solidFill>
              <a:schemeClr val="dk1"/>
            </a:solidFill>
            <a:prstDash val="solid"/>
            <a:round/>
            <a:headEnd type="oval" w="med" len="med"/>
            <a:tailEnd type="none" w="sm" len="sm"/>
          </a:ln>
        </p:spPr>
      </p:cxnSp>
      <p:sp>
        <p:nvSpPr>
          <p:cNvPr id="1525" name="Google Shape;1525;p14"/>
          <p:cNvSpPr txBox="1">
            <a:spLocks noGrp="1"/>
          </p:cNvSpPr>
          <p:nvPr>
            <p:ph type="body" idx="22"/>
          </p:nvPr>
        </p:nvSpPr>
        <p:spPr>
          <a:xfrm>
            <a:off x="1045102" y="4030120"/>
            <a:ext cx="651306" cy="825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200"/>
              <a:buNone/>
            </a:pPr>
            <a:r>
              <a:rPr lang="fr" sz="1100" dirty="0">
                <a:latin typeface="Didact Gothic" panose="020B0604020202020204" charset="0"/>
              </a:rPr>
              <a:t>Handling 60% of ALL tickets at L1 level</a:t>
            </a:r>
            <a:endParaRPr sz="1100" dirty="0">
              <a:latin typeface="Didact Gothic" panose="020B0604020202020204" charset="0"/>
            </a:endParaRPr>
          </a:p>
          <a:p>
            <a:pPr marL="0" lvl="0" indent="0" algn="l" rtl="0">
              <a:lnSpc>
                <a:spcPct val="100000"/>
              </a:lnSpc>
              <a:spcBef>
                <a:spcPts val="0"/>
              </a:spcBef>
              <a:spcAft>
                <a:spcPts val="0"/>
              </a:spcAft>
              <a:buSzPts val="1200"/>
              <a:buNone/>
            </a:pPr>
            <a:endParaRPr dirty="0"/>
          </a:p>
        </p:txBody>
      </p:sp>
      <p:cxnSp>
        <p:nvCxnSpPr>
          <p:cNvPr id="1526" name="Google Shape;1526;p14"/>
          <p:cNvCxnSpPr>
            <a:cxnSpLocks/>
          </p:cNvCxnSpPr>
          <p:nvPr/>
        </p:nvCxnSpPr>
        <p:spPr>
          <a:xfrm flipV="1">
            <a:off x="1285847" y="3391094"/>
            <a:ext cx="0" cy="508274"/>
          </a:xfrm>
          <a:prstGeom prst="straightConnector1">
            <a:avLst/>
          </a:prstGeom>
          <a:noFill/>
          <a:ln w="9525" cap="flat" cmpd="sng">
            <a:solidFill>
              <a:schemeClr val="dk1"/>
            </a:solidFill>
            <a:prstDash val="solid"/>
            <a:round/>
            <a:headEnd type="oval" w="med" len="med"/>
            <a:tailEnd type="none" w="sm" len="sm"/>
          </a:ln>
        </p:spPr>
      </p:cxnSp>
      <p:sp>
        <p:nvSpPr>
          <p:cNvPr id="1531" name="Google Shape;1531;p14"/>
          <p:cNvSpPr txBox="1"/>
          <p:nvPr/>
        </p:nvSpPr>
        <p:spPr>
          <a:xfrm>
            <a:off x="27777" y="5423776"/>
            <a:ext cx="7019454" cy="1446509"/>
          </a:xfrm>
          <a:prstGeom prst="rect">
            <a:avLst/>
          </a:prstGeom>
          <a:noFill/>
          <a:ln>
            <a:noFill/>
          </a:ln>
        </p:spPr>
        <p:txBody>
          <a:bodyPr spcFirstLastPara="1" wrap="square" lIns="91425" tIns="45700" rIns="91425" bIns="45700" anchor="t" anchorCtr="0">
            <a:spAutoFit/>
          </a:bodyPr>
          <a:lstStyle/>
          <a:p>
            <a:r>
              <a:rPr lang="en-US" sz="1400" b="1" dirty="0">
                <a:latin typeface="Didact Gothic" panose="020B0604020202020204" charset="0"/>
              </a:rPr>
              <a:t>March Highlights:</a:t>
            </a:r>
          </a:p>
          <a:p>
            <a:endParaRPr lang="en-US" sz="1400" b="1" dirty="0">
              <a:latin typeface="Didact Gothic" panose="020B0604020202020204" charset="0"/>
            </a:endParaRPr>
          </a:p>
          <a:p>
            <a:pPr marL="285750" indent="-285750">
              <a:buFont typeface="Arial" panose="020B0604020202020204" pitchFamily="34" charset="0"/>
              <a:buChar char="•"/>
            </a:pPr>
            <a:r>
              <a:rPr lang="en-US" sz="1200" dirty="0">
                <a:latin typeface="Didact Gothic" panose="020B0604020202020204" charset="0"/>
              </a:rPr>
              <a:t>AWS-Zendesk integration fully operational, streamlining </a:t>
            </a:r>
            <a:r>
              <a:rPr lang="en-US" sz="1200" dirty="0" err="1">
                <a:latin typeface="Didact Gothic" panose="020B0604020202020204" charset="0"/>
              </a:rPr>
              <a:t>SageMaker</a:t>
            </a:r>
            <a:r>
              <a:rPr lang="en-US" sz="1200" dirty="0">
                <a:latin typeface="Didact Gothic" panose="020B0604020202020204" charset="0"/>
              </a:rPr>
              <a:t> ticket handling.</a:t>
            </a:r>
          </a:p>
          <a:p>
            <a:pPr marL="285750" indent="-285750">
              <a:buFont typeface="Arial" panose="020B0604020202020204" pitchFamily="34" charset="0"/>
              <a:buChar char="•"/>
            </a:pPr>
            <a:r>
              <a:rPr lang="en-US" sz="1200" b="1" dirty="0">
                <a:latin typeface="Didact Gothic" panose="020B0604020202020204" charset="0"/>
              </a:rPr>
              <a:t>Owkin K Zendesk Help Center live </a:t>
            </a:r>
            <a:r>
              <a:rPr lang="en-US" sz="1200" dirty="0">
                <a:latin typeface="Didact Gothic" panose="020B0604020202020204" charset="0"/>
              </a:rPr>
              <a:t>and ready!</a:t>
            </a:r>
          </a:p>
          <a:p>
            <a:pPr marL="285750" indent="-285750">
              <a:buFont typeface="Arial" panose="020B0604020202020204" pitchFamily="34" charset="0"/>
              <a:buChar char="•"/>
            </a:pPr>
            <a:r>
              <a:rPr lang="en-US" sz="1200" b="1" dirty="0">
                <a:latin typeface="Didact Gothic" panose="020B0604020202020204" charset="0"/>
              </a:rPr>
              <a:t>Continued first response rate below 15 min, </a:t>
            </a:r>
            <a:r>
              <a:rPr lang="en-US" sz="1200" dirty="0">
                <a:latin typeface="Didact Gothic" panose="020B0604020202020204" charset="0"/>
              </a:rPr>
              <a:t>with </a:t>
            </a:r>
            <a:r>
              <a:rPr lang="en-US" sz="1200" b="1" dirty="0">
                <a:latin typeface="Didact Gothic" panose="020B0604020202020204" charset="0"/>
              </a:rPr>
              <a:t>100%</a:t>
            </a:r>
            <a:r>
              <a:rPr lang="en-US" sz="1200" dirty="0">
                <a:latin typeface="Didact Gothic" panose="020B0604020202020204" charset="0"/>
              </a:rPr>
              <a:t> CSAT.</a:t>
            </a:r>
          </a:p>
          <a:p>
            <a:endParaRPr lang="en-US" sz="1200" dirty="0">
              <a:latin typeface="Didact Gothic" panose="020B0604020202020204" charset="0"/>
            </a:endParaRPr>
          </a:p>
          <a:p>
            <a:r>
              <a:rPr lang="en-US" sz="1200" dirty="0">
                <a:latin typeface="Didact Gothic" panose="020B0604020202020204" charset="0"/>
              </a:rPr>
              <a:t>Laying the foundation for April: better follow-ups, smarter workflows, and scalable support.</a:t>
            </a:r>
          </a:p>
        </p:txBody>
      </p:sp>
      <p:sp>
        <p:nvSpPr>
          <p:cNvPr id="37" name="Google Shape;1527;p14">
            <a:extLst>
              <a:ext uri="{FF2B5EF4-FFF2-40B4-BE49-F238E27FC236}">
                <a16:creationId xmlns:a16="http://schemas.microsoft.com/office/drawing/2014/main" id="{EE5B86E2-B01F-46E5-B34E-BAF0C629160C}"/>
              </a:ext>
            </a:extLst>
          </p:cNvPr>
          <p:cNvSpPr txBox="1">
            <a:spLocks/>
          </p:cNvSpPr>
          <p:nvPr/>
        </p:nvSpPr>
        <p:spPr>
          <a:xfrm>
            <a:off x="4047775" y="4107575"/>
            <a:ext cx="753856"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Handling more l2 tickets</a:t>
            </a:r>
          </a:p>
        </p:txBody>
      </p:sp>
      <p:cxnSp>
        <p:nvCxnSpPr>
          <p:cNvPr id="41" name="Google Shape;1526;p14">
            <a:extLst>
              <a:ext uri="{FF2B5EF4-FFF2-40B4-BE49-F238E27FC236}">
                <a16:creationId xmlns:a16="http://schemas.microsoft.com/office/drawing/2014/main" id="{ECA641B4-9961-4A21-8E1E-428BAD16D0AD}"/>
              </a:ext>
            </a:extLst>
          </p:cNvPr>
          <p:cNvCxnSpPr>
            <a:cxnSpLocks/>
          </p:cNvCxnSpPr>
          <p:nvPr/>
        </p:nvCxnSpPr>
        <p:spPr>
          <a:xfrm flipV="1">
            <a:off x="2008746" y="3452456"/>
            <a:ext cx="0" cy="594032"/>
          </a:xfrm>
          <a:prstGeom prst="straightConnector1">
            <a:avLst/>
          </a:prstGeom>
          <a:noFill/>
          <a:ln w="9525" cap="flat" cmpd="sng">
            <a:solidFill>
              <a:schemeClr val="dk1"/>
            </a:solidFill>
            <a:prstDash val="solid"/>
            <a:round/>
            <a:headEnd type="oval" w="med" len="med"/>
            <a:tailEnd type="none" w="sm" len="sm"/>
          </a:ln>
        </p:spPr>
      </p:cxnSp>
      <p:sp>
        <p:nvSpPr>
          <p:cNvPr id="42" name="Google Shape;1525;p14">
            <a:extLst>
              <a:ext uri="{FF2B5EF4-FFF2-40B4-BE49-F238E27FC236}">
                <a16:creationId xmlns:a16="http://schemas.microsoft.com/office/drawing/2014/main" id="{6F3FEF8A-AE24-41E9-BC7F-15A9016D61D5}"/>
              </a:ext>
            </a:extLst>
          </p:cNvPr>
          <p:cNvSpPr txBox="1">
            <a:spLocks/>
          </p:cNvSpPr>
          <p:nvPr/>
        </p:nvSpPr>
        <p:spPr>
          <a:xfrm>
            <a:off x="1648771" y="4095952"/>
            <a:ext cx="869045"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Bringing support to a new level, continuously maintaining a first response rate below 20 minutes.</a:t>
            </a:r>
          </a:p>
        </p:txBody>
      </p:sp>
      <p:cxnSp>
        <p:nvCxnSpPr>
          <p:cNvPr id="43" name="Google Shape;1526;p14">
            <a:extLst>
              <a:ext uri="{FF2B5EF4-FFF2-40B4-BE49-F238E27FC236}">
                <a16:creationId xmlns:a16="http://schemas.microsoft.com/office/drawing/2014/main" id="{A1E78C7B-5E1D-4891-AA6C-6448B156B804}"/>
              </a:ext>
            </a:extLst>
          </p:cNvPr>
          <p:cNvCxnSpPr>
            <a:cxnSpLocks/>
          </p:cNvCxnSpPr>
          <p:nvPr/>
        </p:nvCxnSpPr>
        <p:spPr>
          <a:xfrm flipV="1">
            <a:off x="2825849" y="3404477"/>
            <a:ext cx="0" cy="481507"/>
          </a:xfrm>
          <a:prstGeom prst="straightConnector1">
            <a:avLst/>
          </a:prstGeom>
          <a:noFill/>
          <a:ln w="9525" cap="flat" cmpd="sng">
            <a:solidFill>
              <a:schemeClr val="dk1"/>
            </a:solidFill>
            <a:prstDash val="solid"/>
            <a:round/>
            <a:headEnd type="oval" w="med" len="med"/>
            <a:tailEnd type="none" w="sm" len="sm"/>
          </a:ln>
        </p:spPr>
      </p:cxnSp>
      <p:sp>
        <p:nvSpPr>
          <p:cNvPr id="44" name="Google Shape;1525;p14">
            <a:extLst>
              <a:ext uri="{FF2B5EF4-FFF2-40B4-BE49-F238E27FC236}">
                <a16:creationId xmlns:a16="http://schemas.microsoft.com/office/drawing/2014/main" id="{C6D48DBC-EEAB-41FE-AAF1-F6EC05FBE1E2}"/>
              </a:ext>
            </a:extLst>
          </p:cNvPr>
          <p:cNvSpPr txBox="1">
            <a:spLocks/>
          </p:cNvSpPr>
          <p:nvPr/>
        </p:nvSpPr>
        <p:spPr>
          <a:xfrm>
            <a:off x="4766057" y="4107575"/>
            <a:ext cx="563052"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Zendesk – Focal point for all requests</a:t>
            </a:r>
          </a:p>
        </p:txBody>
      </p:sp>
      <p:cxnSp>
        <p:nvCxnSpPr>
          <p:cNvPr id="38" name="Google Shape;1526;p14">
            <a:extLst>
              <a:ext uri="{FF2B5EF4-FFF2-40B4-BE49-F238E27FC236}">
                <a16:creationId xmlns:a16="http://schemas.microsoft.com/office/drawing/2014/main" id="{89A6DADC-5F77-437D-AABA-8F9E509BBD69}"/>
              </a:ext>
            </a:extLst>
          </p:cNvPr>
          <p:cNvCxnSpPr>
            <a:cxnSpLocks/>
          </p:cNvCxnSpPr>
          <p:nvPr/>
        </p:nvCxnSpPr>
        <p:spPr>
          <a:xfrm flipV="1">
            <a:off x="4533193" y="3367406"/>
            <a:ext cx="0" cy="679082"/>
          </a:xfrm>
          <a:prstGeom prst="straightConnector1">
            <a:avLst/>
          </a:prstGeom>
          <a:noFill/>
          <a:ln w="9525" cap="flat" cmpd="sng">
            <a:solidFill>
              <a:schemeClr val="dk1"/>
            </a:solidFill>
            <a:prstDash val="solid"/>
            <a:round/>
            <a:headEnd type="oval" w="med" len="med"/>
            <a:tailEnd type="none" w="sm" len="sm"/>
          </a:ln>
        </p:spPr>
      </p:cxnSp>
      <p:sp>
        <p:nvSpPr>
          <p:cNvPr id="45" name="Google Shape;1525;p14">
            <a:extLst>
              <a:ext uri="{FF2B5EF4-FFF2-40B4-BE49-F238E27FC236}">
                <a16:creationId xmlns:a16="http://schemas.microsoft.com/office/drawing/2014/main" id="{6800433C-3169-468D-A86C-0F29EF0B2EC3}"/>
              </a:ext>
            </a:extLst>
          </p:cNvPr>
          <p:cNvSpPr txBox="1">
            <a:spLocks/>
          </p:cNvSpPr>
          <p:nvPr/>
        </p:nvSpPr>
        <p:spPr>
          <a:xfrm>
            <a:off x="2669969" y="3995939"/>
            <a:ext cx="485418"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Finalizing the Owkin K documentation</a:t>
            </a:r>
          </a:p>
        </p:txBody>
      </p:sp>
      <p:cxnSp>
        <p:nvCxnSpPr>
          <p:cNvPr id="46" name="Google Shape;1526;p14">
            <a:extLst>
              <a:ext uri="{FF2B5EF4-FFF2-40B4-BE49-F238E27FC236}">
                <a16:creationId xmlns:a16="http://schemas.microsoft.com/office/drawing/2014/main" id="{F24CC8E1-E623-4DB6-A37E-F40A8009AD63}"/>
              </a:ext>
            </a:extLst>
          </p:cNvPr>
          <p:cNvCxnSpPr>
            <a:cxnSpLocks/>
          </p:cNvCxnSpPr>
          <p:nvPr/>
        </p:nvCxnSpPr>
        <p:spPr>
          <a:xfrm flipV="1">
            <a:off x="5641929" y="3332457"/>
            <a:ext cx="0" cy="679082"/>
          </a:xfrm>
          <a:prstGeom prst="straightConnector1">
            <a:avLst/>
          </a:prstGeom>
          <a:noFill/>
          <a:ln w="9525" cap="flat" cmpd="sng">
            <a:solidFill>
              <a:schemeClr val="dk1"/>
            </a:solidFill>
            <a:prstDash val="solid"/>
            <a:round/>
            <a:headEnd type="oval" w="med" len="med"/>
            <a:tailEnd type="none" w="sm" len="sm"/>
          </a:ln>
        </p:spPr>
      </p:cxnSp>
      <p:sp>
        <p:nvSpPr>
          <p:cNvPr id="47" name="Google Shape;1525;p14">
            <a:extLst>
              <a:ext uri="{FF2B5EF4-FFF2-40B4-BE49-F238E27FC236}">
                <a16:creationId xmlns:a16="http://schemas.microsoft.com/office/drawing/2014/main" id="{AD61B61C-9C7D-4C77-96D0-8C891AEE1DE1}"/>
              </a:ext>
            </a:extLst>
          </p:cNvPr>
          <p:cNvSpPr txBox="1">
            <a:spLocks/>
          </p:cNvSpPr>
          <p:nvPr/>
        </p:nvSpPr>
        <p:spPr>
          <a:xfrm>
            <a:off x="5378816" y="4128209"/>
            <a:ext cx="717978"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Owkin K – Building support processes for the Owkin K users.</a:t>
            </a:r>
          </a:p>
        </p:txBody>
      </p:sp>
      <p:cxnSp>
        <p:nvCxnSpPr>
          <p:cNvPr id="48" name="Google Shape;1526;p14">
            <a:extLst>
              <a:ext uri="{FF2B5EF4-FFF2-40B4-BE49-F238E27FC236}">
                <a16:creationId xmlns:a16="http://schemas.microsoft.com/office/drawing/2014/main" id="{D1915BD8-1C86-4FB5-9B91-C0A87F635D23}"/>
              </a:ext>
            </a:extLst>
          </p:cNvPr>
          <p:cNvCxnSpPr>
            <a:cxnSpLocks/>
          </p:cNvCxnSpPr>
          <p:nvPr/>
        </p:nvCxnSpPr>
        <p:spPr>
          <a:xfrm flipV="1">
            <a:off x="6474939" y="3367406"/>
            <a:ext cx="0" cy="679082"/>
          </a:xfrm>
          <a:prstGeom prst="straightConnector1">
            <a:avLst/>
          </a:prstGeom>
          <a:noFill/>
          <a:ln w="9525" cap="flat" cmpd="sng">
            <a:solidFill>
              <a:schemeClr val="dk1"/>
            </a:solidFill>
            <a:prstDash val="solid"/>
            <a:round/>
            <a:headEnd type="oval" w="med" len="med"/>
            <a:tailEnd type="none" w="sm" len="sm"/>
          </a:ln>
        </p:spPr>
      </p:cxnSp>
      <p:sp>
        <p:nvSpPr>
          <p:cNvPr id="50" name="Google Shape;1525;p14">
            <a:extLst>
              <a:ext uri="{FF2B5EF4-FFF2-40B4-BE49-F238E27FC236}">
                <a16:creationId xmlns:a16="http://schemas.microsoft.com/office/drawing/2014/main" id="{B4AFB069-2DE3-445F-9FFD-1B7A8CDC436A}"/>
              </a:ext>
            </a:extLst>
          </p:cNvPr>
          <p:cNvSpPr txBox="1">
            <a:spLocks/>
          </p:cNvSpPr>
          <p:nvPr/>
        </p:nvSpPr>
        <p:spPr>
          <a:xfrm>
            <a:off x="6131128" y="4171062"/>
            <a:ext cx="724067"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Owkin K – Making support infrastructure better based on early  insights</a:t>
            </a:r>
          </a:p>
        </p:txBody>
      </p:sp>
      <p:cxnSp>
        <p:nvCxnSpPr>
          <p:cNvPr id="51" name="Google Shape;1526;p14">
            <a:extLst>
              <a:ext uri="{FF2B5EF4-FFF2-40B4-BE49-F238E27FC236}">
                <a16:creationId xmlns:a16="http://schemas.microsoft.com/office/drawing/2014/main" id="{E3B5460C-1860-402A-8D1C-51D5230F0D50}"/>
              </a:ext>
            </a:extLst>
          </p:cNvPr>
          <p:cNvCxnSpPr>
            <a:cxnSpLocks/>
          </p:cNvCxnSpPr>
          <p:nvPr/>
        </p:nvCxnSpPr>
        <p:spPr>
          <a:xfrm flipV="1">
            <a:off x="5097132" y="3367406"/>
            <a:ext cx="0" cy="679082"/>
          </a:xfrm>
          <a:prstGeom prst="straightConnector1">
            <a:avLst/>
          </a:prstGeom>
          <a:noFill/>
          <a:ln w="9525" cap="flat" cmpd="sng">
            <a:solidFill>
              <a:schemeClr val="dk1"/>
            </a:solidFill>
            <a:prstDash val="solid"/>
            <a:round/>
            <a:headEnd type="oval" w="med" len="med"/>
            <a:tailEnd type="none" w="sm" len="sm"/>
          </a:ln>
        </p:spPr>
      </p:cxnSp>
      <p:sp>
        <p:nvSpPr>
          <p:cNvPr id="52" name="Google Shape;1525;p14">
            <a:extLst>
              <a:ext uri="{FF2B5EF4-FFF2-40B4-BE49-F238E27FC236}">
                <a16:creationId xmlns:a16="http://schemas.microsoft.com/office/drawing/2014/main" id="{C8B60D41-9957-41EB-928B-3781D0021F5C}"/>
              </a:ext>
            </a:extLst>
          </p:cNvPr>
          <p:cNvSpPr txBox="1">
            <a:spLocks/>
          </p:cNvSpPr>
          <p:nvPr/>
        </p:nvSpPr>
        <p:spPr>
          <a:xfrm>
            <a:off x="9746970" y="4213967"/>
            <a:ext cx="917541"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 Handle more L2 tickets and fully take over tickets related to Owkin K, with the help of developers.</a:t>
            </a:r>
          </a:p>
        </p:txBody>
      </p:sp>
      <p:cxnSp>
        <p:nvCxnSpPr>
          <p:cNvPr id="53" name="Google Shape;1526;p14">
            <a:extLst>
              <a:ext uri="{FF2B5EF4-FFF2-40B4-BE49-F238E27FC236}">
                <a16:creationId xmlns:a16="http://schemas.microsoft.com/office/drawing/2014/main" id="{380A8654-F475-4414-88D8-2F15796435F6}"/>
              </a:ext>
            </a:extLst>
          </p:cNvPr>
          <p:cNvCxnSpPr>
            <a:cxnSpLocks/>
          </p:cNvCxnSpPr>
          <p:nvPr/>
        </p:nvCxnSpPr>
        <p:spPr>
          <a:xfrm flipV="1">
            <a:off x="8234904" y="3332457"/>
            <a:ext cx="0" cy="679082"/>
          </a:xfrm>
          <a:prstGeom prst="straightConnector1">
            <a:avLst/>
          </a:prstGeom>
          <a:noFill/>
          <a:ln w="9525" cap="flat" cmpd="sng">
            <a:solidFill>
              <a:schemeClr val="dk1"/>
            </a:solidFill>
            <a:prstDash val="solid"/>
            <a:round/>
            <a:headEnd type="oval" w="med" len="med"/>
            <a:tailEnd type="none" w="sm" len="sm"/>
          </a:ln>
        </p:spPr>
      </p:cxnSp>
      <p:sp>
        <p:nvSpPr>
          <p:cNvPr id="54" name="Google Shape;1525;p14">
            <a:extLst>
              <a:ext uri="{FF2B5EF4-FFF2-40B4-BE49-F238E27FC236}">
                <a16:creationId xmlns:a16="http://schemas.microsoft.com/office/drawing/2014/main" id="{C937DEB0-CE3C-4F52-9713-483AD83BAC83}"/>
              </a:ext>
            </a:extLst>
          </p:cNvPr>
          <p:cNvSpPr txBox="1">
            <a:spLocks/>
          </p:cNvSpPr>
          <p:nvPr/>
        </p:nvSpPr>
        <p:spPr>
          <a:xfrm>
            <a:off x="7871957" y="4138243"/>
            <a:ext cx="917541"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Prioritize Owkin K support during the launch. </a:t>
            </a:r>
          </a:p>
        </p:txBody>
      </p:sp>
      <p:cxnSp>
        <p:nvCxnSpPr>
          <p:cNvPr id="55" name="Google Shape;1526;p14">
            <a:extLst>
              <a:ext uri="{FF2B5EF4-FFF2-40B4-BE49-F238E27FC236}">
                <a16:creationId xmlns:a16="http://schemas.microsoft.com/office/drawing/2014/main" id="{00F68C77-9BDD-4AC0-8A27-4D13A1FB936A}"/>
              </a:ext>
            </a:extLst>
          </p:cNvPr>
          <p:cNvCxnSpPr>
            <a:cxnSpLocks/>
          </p:cNvCxnSpPr>
          <p:nvPr/>
        </p:nvCxnSpPr>
        <p:spPr>
          <a:xfrm flipV="1">
            <a:off x="10379678" y="3375336"/>
            <a:ext cx="0" cy="679082"/>
          </a:xfrm>
          <a:prstGeom prst="straightConnector1">
            <a:avLst/>
          </a:prstGeom>
          <a:noFill/>
          <a:ln w="9525" cap="flat" cmpd="sng">
            <a:solidFill>
              <a:schemeClr val="dk1"/>
            </a:solidFill>
            <a:prstDash val="solid"/>
            <a:round/>
            <a:headEnd type="oval" w="med" len="med"/>
            <a:tailEnd type="none" w="sm" len="sm"/>
          </a:ln>
        </p:spPr>
      </p:cxnSp>
      <p:cxnSp>
        <p:nvCxnSpPr>
          <p:cNvPr id="56" name="Google Shape;1526;p14">
            <a:extLst>
              <a:ext uri="{FF2B5EF4-FFF2-40B4-BE49-F238E27FC236}">
                <a16:creationId xmlns:a16="http://schemas.microsoft.com/office/drawing/2014/main" id="{B4274E7C-BBFC-47CD-9219-FE3332B4B87E}"/>
              </a:ext>
            </a:extLst>
          </p:cNvPr>
          <p:cNvCxnSpPr>
            <a:cxnSpLocks/>
          </p:cNvCxnSpPr>
          <p:nvPr/>
        </p:nvCxnSpPr>
        <p:spPr>
          <a:xfrm flipV="1">
            <a:off x="11112324" y="3391094"/>
            <a:ext cx="0" cy="679082"/>
          </a:xfrm>
          <a:prstGeom prst="straightConnector1">
            <a:avLst/>
          </a:prstGeom>
          <a:noFill/>
          <a:ln w="9525" cap="flat" cmpd="sng">
            <a:solidFill>
              <a:schemeClr val="dk1"/>
            </a:solidFill>
            <a:prstDash val="solid"/>
            <a:round/>
            <a:headEnd type="oval" w="med" len="med"/>
            <a:tailEnd type="none" w="sm" len="sm"/>
          </a:ln>
        </p:spPr>
      </p:cxnSp>
      <p:sp>
        <p:nvSpPr>
          <p:cNvPr id="57" name="Google Shape;1525;p14">
            <a:extLst>
              <a:ext uri="{FF2B5EF4-FFF2-40B4-BE49-F238E27FC236}">
                <a16:creationId xmlns:a16="http://schemas.microsoft.com/office/drawing/2014/main" id="{3F3C1F41-28D1-4BFD-A36B-AD6AFED58EAC}"/>
              </a:ext>
            </a:extLst>
          </p:cNvPr>
          <p:cNvSpPr txBox="1">
            <a:spLocks/>
          </p:cNvSpPr>
          <p:nvPr/>
        </p:nvSpPr>
        <p:spPr>
          <a:xfrm>
            <a:off x="10664511" y="4206887"/>
            <a:ext cx="967950"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 Owkin K – Continuous process improvement, support infrastructure based on feedback and work.</a:t>
            </a:r>
          </a:p>
        </p:txBody>
      </p:sp>
      <p:cxnSp>
        <p:nvCxnSpPr>
          <p:cNvPr id="58" name="Google Shape;1526;p14">
            <a:extLst>
              <a:ext uri="{FF2B5EF4-FFF2-40B4-BE49-F238E27FC236}">
                <a16:creationId xmlns:a16="http://schemas.microsoft.com/office/drawing/2014/main" id="{643062C4-F003-4F78-957E-D2FE7292B876}"/>
              </a:ext>
            </a:extLst>
          </p:cNvPr>
          <p:cNvCxnSpPr>
            <a:cxnSpLocks/>
          </p:cNvCxnSpPr>
          <p:nvPr/>
        </p:nvCxnSpPr>
        <p:spPr>
          <a:xfrm flipV="1">
            <a:off x="7317344" y="3375336"/>
            <a:ext cx="0" cy="679082"/>
          </a:xfrm>
          <a:prstGeom prst="straightConnector1">
            <a:avLst/>
          </a:prstGeom>
          <a:noFill/>
          <a:ln w="9525" cap="flat" cmpd="sng">
            <a:solidFill>
              <a:schemeClr val="dk1"/>
            </a:solidFill>
            <a:prstDash val="solid"/>
            <a:round/>
            <a:headEnd type="oval" w="med" len="med"/>
            <a:tailEnd type="none" w="sm" len="sm"/>
          </a:ln>
        </p:spPr>
      </p:cxnSp>
      <p:sp>
        <p:nvSpPr>
          <p:cNvPr id="59" name="Google Shape;1525;p14">
            <a:extLst>
              <a:ext uri="{FF2B5EF4-FFF2-40B4-BE49-F238E27FC236}">
                <a16:creationId xmlns:a16="http://schemas.microsoft.com/office/drawing/2014/main" id="{01710DBB-8C8F-498A-99A0-7D545B460D02}"/>
              </a:ext>
            </a:extLst>
          </p:cNvPr>
          <p:cNvSpPr txBox="1">
            <a:spLocks/>
          </p:cNvSpPr>
          <p:nvPr/>
        </p:nvSpPr>
        <p:spPr>
          <a:xfrm>
            <a:off x="6984470" y="4171062"/>
            <a:ext cx="724067"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Implementing Zendesk 3 strike rule</a:t>
            </a:r>
          </a:p>
        </p:txBody>
      </p:sp>
      <p:cxnSp>
        <p:nvCxnSpPr>
          <p:cNvPr id="60" name="Google Shape;1526;p14">
            <a:extLst>
              <a:ext uri="{FF2B5EF4-FFF2-40B4-BE49-F238E27FC236}">
                <a16:creationId xmlns:a16="http://schemas.microsoft.com/office/drawing/2014/main" id="{228C4F19-C782-470B-A154-76E5D0953D4A}"/>
              </a:ext>
            </a:extLst>
          </p:cNvPr>
          <p:cNvCxnSpPr>
            <a:cxnSpLocks/>
          </p:cNvCxnSpPr>
          <p:nvPr/>
        </p:nvCxnSpPr>
        <p:spPr>
          <a:xfrm flipV="1">
            <a:off x="3498111" y="3375336"/>
            <a:ext cx="0" cy="481507"/>
          </a:xfrm>
          <a:prstGeom prst="straightConnector1">
            <a:avLst/>
          </a:prstGeom>
          <a:noFill/>
          <a:ln w="9525" cap="flat" cmpd="sng">
            <a:solidFill>
              <a:schemeClr val="dk1"/>
            </a:solidFill>
            <a:prstDash val="solid"/>
            <a:round/>
            <a:headEnd type="oval" w="med" len="med"/>
            <a:tailEnd type="none" w="sm" len="sm"/>
          </a:ln>
        </p:spPr>
      </p:cxnSp>
      <p:sp>
        <p:nvSpPr>
          <p:cNvPr id="61" name="Google Shape;1525;p14">
            <a:extLst>
              <a:ext uri="{FF2B5EF4-FFF2-40B4-BE49-F238E27FC236}">
                <a16:creationId xmlns:a16="http://schemas.microsoft.com/office/drawing/2014/main" id="{A369769C-E5D9-4EAC-8F35-99829D0F8CC5}"/>
              </a:ext>
            </a:extLst>
          </p:cNvPr>
          <p:cNvSpPr txBox="1">
            <a:spLocks/>
          </p:cNvSpPr>
          <p:nvPr/>
        </p:nvSpPr>
        <p:spPr>
          <a:xfrm>
            <a:off x="3294795" y="3995939"/>
            <a:ext cx="485418"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Owkin K Zendesk help center</a:t>
            </a:r>
          </a:p>
        </p:txBody>
      </p:sp>
      <p:cxnSp>
        <p:nvCxnSpPr>
          <p:cNvPr id="49" name="Google Shape;1526;p14">
            <a:extLst>
              <a:ext uri="{FF2B5EF4-FFF2-40B4-BE49-F238E27FC236}">
                <a16:creationId xmlns:a16="http://schemas.microsoft.com/office/drawing/2014/main" id="{AF06229A-4815-4804-8B54-E00FAF1E37D4}"/>
              </a:ext>
            </a:extLst>
          </p:cNvPr>
          <p:cNvCxnSpPr>
            <a:cxnSpLocks/>
          </p:cNvCxnSpPr>
          <p:nvPr/>
        </p:nvCxnSpPr>
        <p:spPr>
          <a:xfrm flipV="1">
            <a:off x="9295230" y="3450365"/>
            <a:ext cx="0" cy="679082"/>
          </a:xfrm>
          <a:prstGeom prst="straightConnector1">
            <a:avLst/>
          </a:prstGeom>
          <a:noFill/>
          <a:ln w="9525" cap="flat" cmpd="sng">
            <a:solidFill>
              <a:schemeClr val="dk1"/>
            </a:solidFill>
            <a:prstDash val="solid"/>
            <a:round/>
            <a:headEnd type="oval" w="med" len="med"/>
            <a:tailEnd type="none" w="sm" len="sm"/>
          </a:ln>
        </p:spPr>
      </p:cxnSp>
      <p:sp>
        <p:nvSpPr>
          <p:cNvPr id="62" name="Google Shape;1525;p14">
            <a:extLst>
              <a:ext uri="{FF2B5EF4-FFF2-40B4-BE49-F238E27FC236}">
                <a16:creationId xmlns:a16="http://schemas.microsoft.com/office/drawing/2014/main" id="{18CC3160-EFA1-462B-8F7A-31132B03E25D}"/>
              </a:ext>
            </a:extLst>
          </p:cNvPr>
          <p:cNvSpPr txBox="1">
            <a:spLocks/>
          </p:cNvSpPr>
          <p:nvPr/>
        </p:nvSpPr>
        <p:spPr>
          <a:xfrm>
            <a:off x="8812979" y="4197891"/>
            <a:ext cx="917541" cy="82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6pPr>
            <a:lvl7pPr marL="3200400" marR="0" lvl="6"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7pPr>
            <a:lvl8pPr marL="3657600" marR="0" lvl="7"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8pPr>
            <a:lvl9pPr marL="4114800" marR="0" lvl="8" indent="-241300" algn="l" rtl="0">
              <a:lnSpc>
                <a:spcPct val="100000"/>
              </a:lnSpc>
              <a:spcBef>
                <a:spcPts val="0"/>
              </a:spcBef>
              <a:spcAft>
                <a:spcPts val="0"/>
              </a:spcAft>
              <a:buClr>
                <a:schemeClr val="dk1"/>
              </a:buClr>
              <a:buSzPts val="200"/>
              <a:buFont typeface="Arial"/>
              <a:buChar char="•"/>
              <a:defRPr sz="200" b="0" i="0" u="none" strike="noStrike" cap="none">
                <a:solidFill>
                  <a:schemeClr val="dk1"/>
                </a:solidFill>
                <a:latin typeface="Inter"/>
                <a:ea typeface="Inter"/>
                <a:cs typeface="Inter"/>
                <a:sym typeface="Inter"/>
              </a:defRPr>
            </a:lvl9pPr>
          </a:lstStyle>
          <a:p>
            <a:pPr marL="0" indent="0" algn="ctr">
              <a:buFont typeface="Inter"/>
              <a:buNone/>
            </a:pPr>
            <a:r>
              <a:rPr lang="en-US" sz="1100" dirty="0">
                <a:latin typeface="Didact Gothic" panose="020B0604020202020204" charset="0"/>
              </a:rPr>
              <a:t> Maintain the first response time for both </a:t>
            </a:r>
            <a:r>
              <a:rPr lang="en-US" sz="1100" dirty="0" err="1">
                <a:latin typeface="Didact Gothic" panose="020B0604020202020204" charset="0"/>
              </a:rPr>
              <a:t>Abstra</a:t>
            </a:r>
            <a:r>
              <a:rPr lang="en-US" sz="1100" dirty="0">
                <a:latin typeface="Didact Gothic" panose="020B0604020202020204" charset="0"/>
              </a:rPr>
              <a:t>-related and Owkin K tickets under 20 minutes.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5"/>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537" name="Google Shape;1537;p15"/>
          <p:cNvPicPr preferRelativeResize="0"/>
          <p:nvPr/>
        </p:nvPicPr>
        <p:blipFill rotWithShape="1">
          <a:blip r:embed="rId3">
            <a:alphaModFix/>
          </a:blip>
          <a:srcRect/>
          <a:stretch/>
        </p:blipFill>
        <p:spPr>
          <a:xfrm rot="-5400000">
            <a:off x="4893729" y="903850"/>
            <a:ext cx="3181377" cy="3181377"/>
          </a:xfrm>
          <a:prstGeom prst="rect">
            <a:avLst/>
          </a:prstGeom>
          <a:noFill/>
          <a:ln>
            <a:noFill/>
          </a:ln>
        </p:spPr>
      </p:pic>
      <p:sp>
        <p:nvSpPr>
          <p:cNvPr id="1538" name="Google Shape;1538;p15"/>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dirty="0"/>
              <a:t>Part I: Abstra support key metrics</a:t>
            </a:r>
            <a:endParaRPr dirty="0"/>
          </a:p>
        </p:txBody>
      </p:sp>
      <p:sp>
        <p:nvSpPr>
          <p:cNvPr id="1539" name="Google Shape;1539;p15"/>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540" name="Google Shape;1540;p15"/>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 Achievements &amp; roadmap </a:t>
            </a:r>
            <a:endParaRPr/>
          </a:p>
        </p:txBody>
      </p:sp>
      <p:sp>
        <p:nvSpPr>
          <p:cNvPr id="1541" name="Google Shape;1541;p15"/>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542" name="Google Shape;1542;p15"/>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b="1"/>
              <a:t>Part III: Roadmap items</a:t>
            </a:r>
            <a:endParaRPr b="1"/>
          </a:p>
          <a:p>
            <a:pPr marL="0" lvl="0" indent="0" algn="l" rtl="0">
              <a:lnSpc>
                <a:spcPct val="100000"/>
              </a:lnSpc>
              <a:spcBef>
                <a:spcPts val="0"/>
              </a:spcBef>
              <a:spcAft>
                <a:spcPts val="0"/>
              </a:spcAft>
              <a:buClr>
                <a:schemeClr val="dk1"/>
              </a:buClr>
              <a:buSzPts val="1100"/>
              <a:buFont typeface="Arial"/>
              <a:buNone/>
            </a:pPr>
            <a:r>
              <a:rPr lang="fr" b="1"/>
              <a:t> deep dive</a:t>
            </a:r>
            <a:endParaRPr b="1"/>
          </a:p>
        </p:txBody>
      </p:sp>
      <p:sp>
        <p:nvSpPr>
          <p:cNvPr id="1543" name="Google Shape;1543;p15"/>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544" name="Google Shape;1544;p15"/>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545" name="Google Shape;1545;p15"/>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546" name="Google Shape;1546;p15"/>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V: Next steps</a:t>
            </a:r>
            <a:endParaRPr/>
          </a:p>
        </p:txBody>
      </p:sp>
      <p:sp>
        <p:nvSpPr>
          <p:cNvPr id="1547" name="Google Shape;1547;p15"/>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6"/>
          <p:cNvSpPr txBox="1">
            <a:spLocks noGrp="1"/>
          </p:cNvSpPr>
          <p:nvPr>
            <p:ph type="body" idx="1"/>
          </p:nvPr>
        </p:nvSpPr>
        <p:spPr>
          <a:xfrm>
            <a:off x="611270" y="2611185"/>
            <a:ext cx="12051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4800"/>
              <a:buNone/>
            </a:pPr>
            <a:r>
              <a:rPr lang="fr"/>
              <a:t>01</a:t>
            </a:r>
            <a:endParaRPr/>
          </a:p>
        </p:txBody>
      </p:sp>
      <p:sp>
        <p:nvSpPr>
          <p:cNvPr id="1556" name="Google Shape;1556;p1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fr"/>
              <a:t>17</a:t>
            </a:fld>
            <a:endParaRPr/>
          </a:p>
        </p:txBody>
      </p:sp>
      <p:sp>
        <p:nvSpPr>
          <p:cNvPr id="1557" name="Google Shape;1557;p16"/>
          <p:cNvSpPr txBox="1">
            <a:spLocks noGrp="1"/>
          </p:cNvSpPr>
          <p:nvPr>
            <p:ph type="title"/>
          </p:nvPr>
        </p:nvSpPr>
        <p:spPr>
          <a:xfrm>
            <a:off x="252019" y="473092"/>
            <a:ext cx="5815500" cy="861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sz="4000" dirty="0"/>
              <a:t>Customer success Q2 Roadmap items (RIs)</a:t>
            </a:r>
            <a:endParaRPr sz="4000" dirty="0"/>
          </a:p>
        </p:txBody>
      </p:sp>
      <p:sp>
        <p:nvSpPr>
          <p:cNvPr id="1558" name="Google Shape;1558;p16"/>
          <p:cNvSpPr txBox="1">
            <a:spLocks noGrp="1"/>
          </p:cNvSpPr>
          <p:nvPr>
            <p:ph type="body" idx="3"/>
          </p:nvPr>
        </p:nvSpPr>
        <p:spPr>
          <a:xfrm>
            <a:off x="611270" y="3609885"/>
            <a:ext cx="12051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4800"/>
              <a:buNone/>
            </a:pPr>
            <a:r>
              <a:rPr lang="fr"/>
              <a:t>02</a:t>
            </a:r>
            <a:endParaRPr/>
          </a:p>
        </p:txBody>
      </p:sp>
      <p:sp>
        <p:nvSpPr>
          <p:cNvPr id="1559" name="Google Shape;1559;p16"/>
          <p:cNvSpPr txBox="1">
            <a:spLocks noGrp="1"/>
          </p:cNvSpPr>
          <p:nvPr>
            <p:ph type="body" idx="5"/>
          </p:nvPr>
        </p:nvSpPr>
        <p:spPr>
          <a:xfrm>
            <a:off x="611270" y="4692470"/>
            <a:ext cx="12051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4800"/>
              <a:buNone/>
            </a:pPr>
            <a:r>
              <a:rPr lang="fr"/>
              <a:t>03</a:t>
            </a:r>
            <a:endParaRPr/>
          </a:p>
        </p:txBody>
      </p:sp>
      <p:cxnSp>
        <p:nvCxnSpPr>
          <p:cNvPr id="1560" name="Google Shape;1560;p16"/>
          <p:cNvCxnSpPr/>
          <p:nvPr/>
        </p:nvCxnSpPr>
        <p:spPr>
          <a:xfrm>
            <a:off x="611312" y="3465575"/>
            <a:ext cx="3875700" cy="0"/>
          </a:xfrm>
          <a:prstGeom prst="straightConnector1">
            <a:avLst/>
          </a:prstGeom>
          <a:noFill/>
          <a:ln w="9525" cap="rnd" cmpd="sng">
            <a:solidFill>
              <a:schemeClr val="dk1"/>
            </a:solidFill>
            <a:prstDash val="solid"/>
            <a:round/>
            <a:headEnd type="none" w="sm" len="sm"/>
            <a:tailEnd type="none" w="sm" len="sm"/>
          </a:ln>
        </p:spPr>
      </p:cxnSp>
      <p:cxnSp>
        <p:nvCxnSpPr>
          <p:cNvPr id="1561" name="Google Shape;1561;p16"/>
          <p:cNvCxnSpPr/>
          <p:nvPr/>
        </p:nvCxnSpPr>
        <p:spPr>
          <a:xfrm>
            <a:off x="611312" y="4471959"/>
            <a:ext cx="3875700" cy="0"/>
          </a:xfrm>
          <a:prstGeom prst="straightConnector1">
            <a:avLst/>
          </a:prstGeom>
          <a:noFill/>
          <a:ln w="9525" cap="rnd" cmpd="sng">
            <a:solidFill>
              <a:schemeClr val="dk1"/>
            </a:solidFill>
            <a:prstDash val="solid"/>
            <a:round/>
            <a:headEnd type="none" w="sm" len="sm"/>
            <a:tailEnd type="none" w="sm" len="sm"/>
          </a:ln>
        </p:spPr>
      </p:cxnSp>
      <p:sp>
        <p:nvSpPr>
          <p:cNvPr id="1562" name="Google Shape;1562;p16"/>
          <p:cNvSpPr txBox="1">
            <a:spLocks noGrp="1"/>
          </p:cNvSpPr>
          <p:nvPr>
            <p:ph type="body" idx="13"/>
          </p:nvPr>
        </p:nvSpPr>
        <p:spPr>
          <a:xfrm>
            <a:off x="1900950" y="2611175"/>
            <a:ext cx="25857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100"/>
              <a:buNone/>
            </a:pPr>
            <a:r>
              <a:rPr lang="en-US" dirty="0"/>
              <a:t> Zendesk – Focal point for all support requests</a:t>
            </a:r>
            <a:endParaRPr dirty="0"/>
          </a:p>
        </p:txBody>
      </p:sp>
      <p:sp>
        <p:nvSpPr>
          <p:cNvPr id="1563" name="Google Shape;1563;p16"/>
          <p:cNvSpPr txBox="1">
            <a:spLocks noGrp="1"/>
          </p:cNvSpPr>
          <p:nvPr>
            <p:ph type="body" idx="15"/>
          </p:nvPr>
        </p:nvSpPr>
        <p:spPr>
          <a:xfrm>
            <a:off x="1900950" y="3609875"/>
            <a:ext cx="25857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dirty="0"/>
              <a:t>Leverage </a:t>
            </a:r>
            <a:r>
              <a:rPr lang="en-US" dirty="0" err="1"/>
              <a:t>FullStory</a:t>
            </a:r>
            <a:r>
              <a:rPr lang="en-US" dirty="0"/>
              <a:t> insights to improve Owkin K support infrastructure</a:t>
            </a:r>
            <a:endParaRPr dirty="0"/>
          </a:p>
        </p:txBody>
      </p:sp>
      <p:sp>
        <p:nvSpPr>
          <p:cNvPr id="1564" name="Google Shape;1564;p16"/>
          <p:cNvSpPr txBox="1">
            <a:spLocks noGrp="1"/>
          </p:cNvSpPr>
          <p:nvPr>
            <p:ph type="body" idx="17"/>
          </p:nvPr>
        </p:nvSpPr>
        <p:spPr>
          <a:xfrm>
            <a:off x="1900950" y="4692475"/>
            <a:ext cx="25857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dirty="0"/>
              <a:t> Maintain first response time under 20 minutes for both </a:t>
            </a:r>
            <a:r>
              <a:rPr lang="en-US" dirty="0" err="1"/>
              <a:t>Abstra</a:t>
            </a:r>
            <a:r>
              <a:rPr lang="en-US" dirty="0"/>
              <a:t>-related and Owkin K tickets</a:t>
            </a:r>
            <a:endParaRPr dirty="0"/>
          </a:p>
        </p:txBody>
      </p:sp>
      <p:sp>
        <p:nvSpPr>
          <p:cNvPr id="1565" name="Google Shape;1565;p16"/>
          <p:cNvSpPr txBox="1">
            <a:spLocks noGrp="1"/>
          </p:cNvSpPr>
          <p:nvPr>
            <p:ph type="subTitle" idx="9"/>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a:p>
            <a:pPr marL="0" lvl="0" indent="0" algn="l" rtl="0">
              <a:lnSpc>
                <a:spcPct val="100000"/>
              </a:lnSpc>
              <a:spcBef>
                <a:spcPts val="0"/>
              </a:spcBef>
              <a:spcAft>
                <a:spcPts val="0"/>
              </a:spcAft>
              <a:buSzPts val="800"/>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2" name="Google Shape;1572;p1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fr"/>
              <a:t>18</a:t>
            </a:fld>
            <a:endParaRPr/>
          </a:p>
        </p:txBody>
      </p:sp>
      <p:sp>
        <p:nvSpPr>
          <p:cNvPr id="1573" name="Google Shape;1573;p17"/>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a:p>
            <a:pPr marL="0" lvl="0" indent="0" algn="l" rtl="0">
              <a:lnSpc>
                <a:spcPct val="100000"/>
              </a:lnSpc>
              <a:spcBef>
                <a:spcPts val="0"/>
              </a:spcBef>
              <a:spcAft>
                <a:spcPts val="0"/>
              </a:spcAft>
              <a:buSzPts val="800"/>
              <a:buNone/>
            </a:pPr>
            <a:endParaRPr dirty="0"/>
          </a:p>
        </p:txBody>
      </p:sp>
      <p:sp>
        <p:nvSpPr>
          <p:cNvPr id="1574" name="Google Shape;1574;p17"/>
          <p:cNvSpPr txBox="1">
            <a:spLocks noGrp="1"/>
          </p:cNvSpPr>
          <p:nvPr>
            <p:ph type="title"/>
          </p:nvPr>
        </p:nvSpPr>
        <p:spPr>
          <a:xfrm>
            <a:off x="281025" y="656122"/>
            <a:ext cx="4198696" cy="484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r>
              <a:rPr lang="it-IT" sz="2400" dirty="0"/>
              <a:t>RI#1: </a:t>
            </a:r>
            <a:r>
              <a:rPr lang="en-US" sz="2400" dirty="0"/>
              <a:t> Zendesk – Focal point for all support requests</a:t>
            </a:r>
          </a:p>
        </p:txBody>
      </p:sp>
      <p:sp>
        <p:nvSpPr>
          <p:cNvPr id="1575" name="Google Shape;1575;p17"/>
          <p:cNvSpPr txBox="1">
            <a:spLocks noGrp="1"/>
          </p:cNvSpPr>
          <p:nvPr>
            <p:ph type="subTitle" idx="4"/>
          </p:nvPr>
        </p:nvSpPr>
        <p:spPr>
          <a:xfrm>
            <a:off x="839925" y="1283375"/>
            <a:ext cx="7293900" cy="2118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SzPts val="1400"/>
              <a:buNone/>
            </a:pPr>
            <a:endParaRPr sz="1100" dirty="0">
              <a:latin typeface="Didact Gothic" panose="020B0604020202020204" charset="0"/>
              <a:ea typeface="Inter"/>
              <a:cs typeface="Inter"/>
              <a:sym typeface="Inter"/>
            </a:endParaRPr>
          </a:p>
        </p:txBody>
      </p:sp>
      <p:grpSp>
        <p:nvGrpSpPr>
          <p:cNvPr id="1576" name="Google Shape;1576;p17"/>
          <p:cNvGrpSpPr/>
          <p:nvPr/>
        </p:nvGrpSpPr>
        <p:grpSpPr>
          <a:xfrm>
            <a:off x="365370" y="1106908"/>
            <a:ext cx="330226" cy="274936"/>
            <a:chOff x="5516145" y="1880536"/>
            <a:chExt cx="579854" cy="482767"/>
          </a:xfrm>
        </p:grpSpPr>
        <p:sp>
          <p:nvSpPr>
            <p:cNvPr id="1577" name="Google Shape;1577;p17"/>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578" name="Google Shape;1578;p1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581" name="Google Shape;1581;p17"/>
          <p:cNvSpPr txBox="1">
            <a:spLocks noGrp="1"/>
          </p:cNvSpPr>
          <p:nvPr>
            <p:ph type="body" idx="1"/>
          </p:nvPr>
        </p:nvSpPr>
        <p:spPr>
          <a:xfrm>
            <a:off x="4937851" y="401407"/>
            <a:ext cx="6901924" cy="266436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 RI#1 Zendesk – Establishing a Unified Entry Point for Support</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As Owkin continues to scale, it's essential to align support infrastructure with organizational growth. In April, we plan to finalize the consolidation of all incoming support requests into Zendesk as the primary entry point, reducing fragmentation across Slack, email, and ad-hoc channels.</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This effort aims to create a single source of truth for all support interactions, enabling faster response times, clearer ownership, and more consistent reporting.</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 Key Improvements Implemented in April:</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b="1" dirty="0">
                <a:latin typeface="Didact Gothic"/>
                <a:ea typeface="Didact Gothic"/>
                <a:cs typeface="Didact Gothic"/>
                <a:sym typeface="Didact Gothic"/>
              </a:rPr>
              <a:t>🔧 Ticket Visibility Enhancement</a:t>
            </a: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 Created a dedicated view for tickets tagged with k-signup-request</a:t>
            </a: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 Resolved visibility gaps for API-submitted onboarding tickets</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b="1" dirty="0">
                <a:latin typeface="Didact Gothic"/>
                <a:ea typeface="Didact Gothic"/>
                <a:cs typeface="Didact Gothic"/>
                <a:sym typeface="Didact Gothic"/>
              </a:rPr>
              <a:t>🔧 Welcome Message Automation</a:t>
            </a: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 Implemented branded welcome messages for </a:t>
            </a:r>
            <a:r>
              <a:rPr lang="en-US" sz="1400" dirty="0" err="1">
                <a:latin typeface="Didact Gothic"/>
                <a:ea typeface="Didact Gothic"/>
                <a:cs typeface="Didact Gothic"/>
                <a:sym typeface="Didact Gothic"/>
              </a:rPr>
              <a:t>Abstra</a:t>
            </a:r>
            <a:r>
              <a:rPr lang="en-US" sz="1400" dirty="0">
                <a:latin typeface="Didact Gothic"/>
                <a:ea typeface="Didact Gothic"/>
                <a:cs typeface="Didact Gothic"/>
                <a:sym typeface="Didact Gothic"/>
              </a:rPr>
              <a:t> and Owkin K</a:t>
            </a: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 Personalized replies direct Owkin K users to the Help Center</a:t>
            </a: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 Messages are instant but </a:t>
            </a:r>
            <a:r>
              <a:rPr lang="en-US" sz="1400" b="1" dirty="0">
                <a:latin typeface="Didact Gothic"/>
                <a:ea typeface="Didact Gothic"/>
                <a:cs typeface="Didact Gothic"/>
                <a:sym typeface="Didact Gothic"/>
              </a:rPr>
              <a:t>do not impact FRT SLA — preserving reporting integrity</a:t>
            </a:r>
          </a:p>
          <a:p>
            <a:pPr marL="0" lvl="0" indent="0" algn="l" rtl="0">
              <a:lnSpc>
                <a:spcPct val="100000"/>
              </a:lnSpc>
              <a:spcBef>
                <a:spcPts val="0"/>
              </a:spcBef>
              <a:spcAft>
                <a:spcPts val="0"/>
              </a:spcAft>
              <a:buSzPts val="1200"/>
              <a:buNone/>
            </a:pPr>
            <a:endParaRPr lang="en-US" sz="1400" b="1"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 Why This Matters</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These changes significantly </a:t>
            </a:r>
            <a:r>
              <a:rPr lang="en-US" sz="1400" b="1" dirty="0">
                <a:latin typeface="Didact Gothic"/>
                <a:ea typeface="Didact Gothic"/>
                <a:cs typeface="Didact Gothic"/>
                <a:sym typeface="Didact Gothic"/>
              </a:rPr>
              <a:t>improve first-touch user experience</a:t>
            </a:r>
            <a:r>
              <a:rPr lang="en-US" sz="1400" dirty="0">
                <a:latin typeface="Didact Gothic"/>
                <a:ea typeface="Didact Gothic"/>
                <a:cs typeface="Didact Gothic"/>
                <a:sym typeface="Didact Gothic"/>
              </a:rPr>
              <a:t>, </a:t>
            </a:r>
            <a:r>
              <a:rPr lang="en-US" sz="1400" b="1" dirty="0">
                <a:latin typeface="Didact Gothic"/>
                <a:ea typeface="Didact Gothic"/>
                <a:cs typeface="Didact Gothic"/>
                <a:sym typeface="Didact Gothic"/>
              </a:rPr>
              <a:t>reduce confusion, and foster a sense of proactive and structured support, </a:t>
            </a:r>
            <a:r>
              <a:rPr lang="en-US" sz="1400" dirty="0">
                <a:latin typeface="Didact Gothic"/>
                <a:ea typeface="Didact Gothic"/>
                <a:cs typeface="Didact Gothic"/>
                <a:sym typeface="Didact Gothic"/>
              </a:rPr>
              <a:t>especially as ticket volumes increase.</a:t>
            </a:r>
          </a:p>
          <a:p>
            <a:pPr marL="0" lvl="0" indent="0" algn="l" rtl="0">
              <a:lnSpc>
                <a:spcPct val="100000"/>
              </a:lnSpc>
              <a:spcBef>
                <a:spcPts val="0"/>
              </a:spcBef>
              <a:spcAft>
                <a:spcPts val="0"/>
              </a:spcAft>
              <a:buSzPts val="1200"/>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SzPts val="1200"/>
              <a:buNone/>
            </a:pPr>
            <a:r>
              <a:rPr lang="en-US" sz="1400" dirty="0">
                <a:latin typeface="Didact Gothic"/>
                <a:ea typeface="Didact Gothic"/>
                <a:cs typeface="Didact Gothic"/>
                <a:sym typeface="Didact Gothic"/>
              </a:rPr>
              <a:t>This foundation sets the stage for future expansion and ensures Zendesk can scale with </a:t>
            </a:r>
            <a:r>
              <a:rPr lang="en-US" sz="1400" dirty="0" err="1">
                <a:latin typeface="Didact Gothic"/>
                <a:ea typeface="Didact Gothic"/>
                <a:cs typeface="Didact Gothic"/>
                <a:sym typeface="Didact Gothic"/>
              </a:rPr>
              <a:t>Owkin's</a:t>
            </a:r>
            <a:r>
              <a:rPr lang="en-US" sz="1400" dirty="0">
                <a:latin typeface="Didact Gothic"/>
                <a:ea typeface="Didact Gothic"/>
                <a:cs typeface="Didact Gothic"/>
                <a:sym typeface="Didact Gothic"/>
              </a:rPr>
              <a:t> evolving support needs.</a:t>
            </a:r>
          </a:p>
        </p:txBody>
      </p:sp>
      <p:grpSp>
        <p:nvGrpSpPr>
          <p:cNvPr id="1582" name="Google Shape;1582;p17"/>
          <p:cNvGrpSpPr/>
          <p:nvPr/>
        </p:nvGrpSpPr>
        <p:grpSpPr>
          <a:xfrm>
            <a:off x="4543046" y="200846"/>
            <a:ext cx="260526" cy="281207"/>
            <a:chOff x="5720871" y="1958340"/>
            <a:chExt cx="375128" cy="404963"/>
          </a:xfrm>
        </p:grpSpPr>
        <p:sp>
          <p:nvSpPr>
            <p:cNvPr id="1583" name="Google Shape;1583;p17"/>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584" name="Google Shape;1584;p1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pic>
        <p:nvPicPr>
          <p:cNvPr id="5" name="Picture 4">
            <a:extLst>
              <a:ext uri="{FF2B5EF4-FFF2-40B4-BE49-F238E27FC236}">
                <a16:creationId xmlns:a16="http://schemas.microsoft.com/office/drawing/2014/main" id="{A708183B-C9F8-41B9-86A7-61F85801E91D}"/>
              </a:ext>
            </a:extLst>
          </p:cNvPr>
          <p:cNvPicPr>
            <a:picLocks noChangeAspect="1"/>
          </p:cNvPicPr>
          <p:nvPr/>
        </p:nvPicPr>
        <p:blipFill>
          <a:blip r:embed="rId3"/>
          <a:stretch>
            <a:fillRect/>
          </a:stretch>
        </p:blipFill>
        <p:spPr>
          <a:xfrm>
            <a:off x="600548" y="1835144"/>
            <a:ext cx="3160679" cy="37997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8"/>
          <p:cNvSpPr txBox="1">
            <a:spLocks noGrp="1"/>
          </p:cNvSpPr>
          <p:nvPr>
            <p:ph type="title"/>
          </p:nvPr>
        </p:nvSpPr>
        <p:spPr>
          <a:xfrm>
            <a:off x="450098" y="677379"/>
            <a:ext cx="3450600" cy="786614"/>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r>
              <a:rPr lang="fr" sz="2400" dirty="0"/>
              <a:t>RI#2 Leverage Fullstory insights</a:t>
            </a:r>
            <a:endParaRPr sz="2400" dirty="0"/>
          </a:p>
        </p:txBody>
      </p:sp>
      <p:sp>
        <p:nvSpPr>
          <p:cNvPr id="1591" name="Google Shape;1591;p1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fr"/>
              <a:t>19</a:t>
            </a:fld>
            <a:endParaRPr/>
          </a:p>
        </p:txBody>
      </p:sp>
      <p:grpSp>
        <p:nvGrpSpPr>
          <p:cNvPr id="1592" name="Google Shape;1592;p18"/>
          <p:cNvGrpSpPr/>
          <p:nvPr/>
        </p:nvGrpSpPr>
        <p:grpSpPr>
          <a:xfrm>
            <a:off x="5163423" y="609605"/>
            <a:ext cx="260526" cy="281207"/>
            <a:chOff x="5720871" y="1958340"/>
            <a:chExt cx="375128" cy="404963"/>
          </a:xfrm>
        </p:grpSpPr>
        <p:sp>
          <p:nvSpPr>
            <p:cNvPr id="1593" name="Google Shape;1593;p18"/>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594" name="Google Shape;1594;p18"/>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grpSp>
        <p:nvGrpSpPr>
          <p:cNvPr id="1595" name="Google Shape;1595;p18"/>
          <p:cNvGrpSpPr/>
          <p:nvPr/>
        </p:nvGrpSpPr>
        <p:grpSpPr>
          <a:xfrm>
            <a:off x="600548" y="1555954"/>
            <a:ext cx="213635" cy="274936"/>
            <a:chOff x="5720871" y="1880536"/>
            <a:chExt cx="375128" cy="482767"/>
          </a:xfrm>
        </p:grpSpPr>
        <p:sp>
          <p:nvSpPr>
            <p:cNvPr id="1596" name="Google Shape;1596;p18"/>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597" name="Google Shape;1597;p18"/>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598" name="Google Shape;1598;p18"/>
          <p:cNvSpPr txBox="1">
            <a:spLocks noGrp="1"/>
          </p:cNvSpPr>
          <p:nvPr>
            <p:ph type="body" idx="1"/>
          </p:nvPr>
        </p:nvSpPr>
        <p:spPr>
          <a:xfrm>
            <a:off x="5608458" y="745110"/>
            <a:ext cx="6385171" cy="220941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 RI#2 Leverage </a:t>
            </a:r>
            <a:r>
              <a:rPr lang="en-US" sz="1400" dirty="0" err="1">
                <a:latin typeface="Didact Gothic"/>
                <a:ea typeface="Didact Gothic"/>
                <a:cs typeface="Didact Gothic"/>
                <a:sym typeface="Didact Gothic"/>
              </a:rPr>
              <a:t>FullStory</a:t>
            </a:r>
            <a:r>
              <a:rPr lang="en-US" sz="1400" dirty="0">
                <a:latin typeface="Didact Gothic"/>
                <a:ea typeface="Didact Gothic"/>
                <a:cs typeface="Didact Gothic"/>
                <a:sym typeface="Didact Gothic"/>
              </a:rPr>
              <a:t> Insights</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Targeted Visibility into Owkin K User Behavior</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During April, we resolved the key issue of inaccurate metrics caused by Owkin K being tracked together with </a:t>
            </a:r>
            <a:r>
              <a:rPr lang="en-US" sz="1400" dirty="0" err="1">
                <a:latin typeface="Didact Gothic"/>
                <a:ea typeface="Didact Gothic"/>
                <a:cs typeface="Didact Gothic"/>
                <a:sym typeface="Didact Gothic"/>
              </a:rPr>
              <a:t>Abstra</a:t>
            </a:r>
            <a:r>
              <a:rPr lang="en-US" sz="1400" dirty="0">
                <a:latin typeface="Didact Gothic"/>
                <a:ea typeface="Didact Gothic"/>
                <a:cs typeface="Didact Gothic"/>
                <a:sym typeface="Didact Gothic"/>
              </a:rPr>
              <a:t> under the same </a:t>
            </a:r>
            <a:r>
              <a:rPr lang="en-US" sz="1400" dirty="0" err="1">
                <a:latin typeface="Didact Gothic"/>
                <a:ea typeface="Didact Gothic"/>
                <a:cs typeface="Didact Gothic"/>
                <a:sym typeface="Didact Gothic"/>
              </a:rPr>
              <a:t>FullStory</a:t>
            </a:r>
            <a:r>
              <a:rPr lang="en-US" sz="1400" dirty="0">
                <a:latin typeface="Didact Gothic"/>
                <a:ea typeface="Didact Gothic"/>
                <a:cs typeface="Didact Gothic"/>
                <a:sym typeface="Didact Gothic"/>
              </a:rPr>
              <a:t> account.</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Thanks to strong collaboration with the frontend team and several syncs with our </a:t>
            </a:r>
            <a:r>
              <a:rPr lang="en-US" sz="1400" dirty="0" err="1">
                <a:latin typeface="Didact Gothic"/>
                <a:ea typeface="Didact Gothic"/>
                <a:cs typeface="Didact Gothic"/>
                <a:sym typeface="Didact Gothic"/>
              </a:rPr>
              <a:t>FullStory</a:t>
            </a:r>
            <a:r>
              <a:rPr lang="en-US" sz="1400" dirty="0">
                <a:latin typeface="Didact Gothic"/>
                <a:ea typeface="Didact Gothic"/>
                <a:cs typeface="Didact Gothic"/>
                <a:sym typeface="Didact Gothic"/>
              </a:rPr>
              <a:t> account manager, custom user attributes were implemented. These now allow us to distinctly identify Owkin K users and track them separately.</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 As a result, we now have a dedicated </a:t>
            </a:r>
            <a:r>
              <a:rPr lang="en-US" sz="1400" dirty="0" err="1">
                <a:latin typeface="Didact Gothic"/>
                <a:ea typeface="Didact Gothic"/>
                <a:cs typeface="Didact Gothic"/>
                <a:sym typeface="Didact Gothic"/>
              </a:rPr>
              <a:t>FullStory</a:t>
            </a:r>
            <a:r>
              <a:rPr lang="en-US" sz="1400" dirty="0">
                <a:latin typeface="Didact Gothic"/>
                <a:ea typeface="Didact Gothic"/>
                <a:cs typeface="Didact Gothic"/>
                <a:sym typeface="Didact Gothic"/>
              </a:rPr>
              <a:t> dashboard exclusively focused on Owkin K user activity</a:t>
            </a: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 Improved clarity in behavioral analytics and onboarding monitoring</a:t>
            </a: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 Clearer ownership of platform-specific insights</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 Room for Improvement:</a:t>
            </a:r>
          </a:p>
          <a:p>
            <a:pPr marL="0" lvl="0" indent="0" algn="l" rtl="0">
              <a:lnSpc>
                <a:spcPct val="100000"/>
              </a:lnSpc>
              <a:spcBef>
                <a:spcPts val="0"/>
              </a:spcBef>
              <a:spcAft>
                <a:spcPts val="0"/>
              </a:spcAft>
              <a:buClr>
                <a:schemeClr val="dk1"/>
              </a:buClr>
              <a:buSzPts val="1100"/>
              <a:buFont typeface="Arial"/>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r>
              <a:rPr lang="en-US" sz="1400" dirty="0">
                <a:latin typeface="Didact Gothic"/>
                <a:ea typeface="Didact Gothic"/>
                <a:cs typeface="Didact Gothic"/>
                <a:sym typeface="Didact Gothic"/>
              </a:rPr>
              <a:t>Further enhancements are being considered — including tracking in-app user feedback (e.g. thumbs up/down), to better capture qualitative sentiment and platform usability in real time.</a:t>
            </a:r>
            <a:endParaRPr lang="en-US" sz="1400" b="1" dirty="0"/>
          </a:p>
        </p:txBody>
      </p:sp>
      <p:sp>
        <p:nvSpPr>
          <p:cNvPr id="1599" name="Google Shape;1599;p18"/>
          <p:cNvSpPr txBox="1">
            <a:spLocks noGrp="1"/>
          </p:cNvSpPr>
          <p:nvPr>
            <p:ph type="subTitle" idx="4"/>
          </p:nvPr>
        </p:nvSpPr>
        <p:spPr>
          <a:xfrm>
            <a:off x="927554" y="1645277"/>
            <a:ext cx="3059100" cy="29319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err="1"/>
              <a:t>Fullstory</a:t>
            </a:r>
            <a:r>
              <a:rPr lang="en-US" dirty="0"/>
              <a:t> – Owkin K </a:t>
            </a:r>
            <a:endParaRPr dirty="0"/>
          </a:p>
        </p:txBody>
      </p:sp>
      <p:sp>
        <p:nvSpPr>
          <p:cNvPr id="1600" name="Google Shape;1600;p18"/>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a:p>
            <a:pPr marL="0" lvl="0" indent="0" algn="l" rtl="0">
              <a:lnSpc>
                <a:spcPct val="100000"/>
              </a:lnSpc>
              <a:spcBef>
                <a:spcPts val="0"/>
              </a:spcBef>
              <a:spcAft>
                <a:spcPts val="0"/>
              </a:spcAft>
              <a:buSzPts val="800"/>
              <a:buNone/>
            </a:pPr>
            <a:endParaRPr dirty="0"/>
          </a:p>
        </p:txBody>
      </p:sp>
      <p:pic>
        <p:nvPicPr>
          <p:cNvPr id="1601" name="Google Shape;1601;p18"/>
          <p:cNvPicPr preferRelativeResize="0"/>
          <p:nvPr/>
        </p:nvPicPr>
        <p:blipFill rotWithShape="1">
          <a:blip r:embed="rId3"/>
          <a:srcRect/>
          <a:stretch/>
        </p:blipFill>
        <p:spPr>
          <a:xfrm>
            <a:off x="68463" y="2073425"/>
            <a:ext cx="4529729" cy="3297420"/>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2"/>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178" name="Google Shape;1178;p2"/>
          <p:cNvPicPr preferRelativeResize="0"/>
          <p:nvPr/>
        </p:nvPicPr>
        <p:blipFill rotWithShape="1">
          <a:blip r:embed="rId3">
            <a:alphaModFix/>
          </a:blip>
          <a:srcRect/>
          <a:stretch/>
        </p:blipFill>
        <p:spPr>
          <a:xfrm flipH="1">
            <a:off x="4239878" y="1017800"/>
            <a:ext cx="2651999" cy="2651999"/>
          </a:xfrm>
          <a:prstGeom prst="rect">
            <a:avLst/>
          </a:prstGeom>
          <a:noFill/>
          <a:ln>
            <a:noFill/>
          </a:ln>
        </p:spPr>
      </p:pic>
      <p:sp>
        <p:nvSpPr>
          <p:cNvPr id="1179" name="Google Shape;1179;p2"/>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 Abstra support key metrics</a:t>
            </a:r>
            <a:endParaRPr/>
          </a:p>
        </p:txBody>
      </p:sp>
      <p:sp>
        <p:nvSpPr>
          <p:cNvPr id="1180" name="Google Shape;1180;p2"/>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181" name="Google Shape;1181;p2"/>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 Achievements &amp; roadmap </a:t>
            </a:r>
            <a:endParaRPr/>
          </a:p>
        </p:txBody>
      </p:sp>
      <p:sp>
        <p:nvSpPr>
          <p:cNvPr id="1182" name="Google Shape;1182;p2"/>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183" name="Google Shape;1183;p2"/>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III: Roadmap items</a:t>
            </a:r>
            <a:endParaRPr/>
          </a:p>
          <a:p>
            <a:pPr marL="0" lvl="0" indent="0" algn="l" rtl="0">
              <a:lnSpc>
                <a:spcPct val="100000"/>
              </a:lnSpc>
              <a:spcBef>
                <a:spcPts val="0"/>
              </a:spcBef>
              <a:spcAft>
                <a:spcPts val="0"/>
              </a:spcAft>
              <a:buClr>
                <a:schemeClr val="dk1"/>
              </a:buClr>
              <a:buSzPts val="1100"/>
              <a:buFont typeface="Arial"/>
              <a:buNone/>
            </a:pPr>
            <a:r>
              <a:rPr lang="fr"/>
              <a:t> deep dive</a:t>
            </a:r>
            <a:endParaRPr/>
          </a:p>
        </p:txBody>
      </p:sp>
      <p:sp>
        <p:nvSpPr>
          <p:cNvPr id="1184" name="Google Shape;1184;p2"/>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185" name="Google Shape;1185;p2"/>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186" name="Google Shape;1186;p2"/>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187" name="Google Shape;1187;p2"/>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V: Next steps</a:t>
            </a:r>
            <a:endParaRPr/>
          </a:p>
        </p:txBody>
      </p:sp>
      <p:sp>
        <p:nvSpPr>
          <p:cNvPr id="1188" name="Google Shape;1188;p2"/>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20"/>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628" name="Google Shape;1628;p20"/>
          <p:cNvPicPr preferRelativeResize="0"/>
          <p:nvPr/>
        </p:nvPicPr>
        <p:blipFill rotWithShape="1">
          <a:blip r:embed="rId3">
            <a:alphaModFix/>
          </a:blip>
          <a:srcRect/>
          <a:stretch/>
        </p:blipFill>
        <p:spPr>
          <a:xfrm rot="-5400000">
            <a:off x="5161486" y="1036475"/>
            <a:ext cx="3181377" cy="3181377"/>
          </a:xfrm>
          <a:prstGeom prst="rect">
            <a:avLst/>
          </a:prstGeom>
          <a:noFill/>
          <a:ln>
            <a:noFill/>
          </a:ln>
        </p:spPr>
      </p:pic>
      <p:sp>
        <p:nvSpPr>
          <p:cNvPr id="1629" name="Google Shape;1629;p20"/>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 Abstra support key metrics</a:t>
            </a:r>
            <a:endParaRPr/>
          </a:p>
        </p:txBody>
      </p:sp>
      <p:sp>
        <p:nvSpPr>
          <p:cNvPr id="1630" name="Google Shape;1630;p20"/>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631" name="Google Shape;1631;p20"/>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 Achievements &amp; roadmap </a:t>
            </a:r>
            <a:endParaRPr/>
          </a:p>
        </p:txBody>
      </p:sp>
      <p:sp>
        <p:nvSpPr>
          <p:cNvPr id="1632" name="Google Shape;1632;p20"/>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633" name="Google Shape;1633;p20"/>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III: Roadmap items</a:t>
            </a:r>
            <a:endParaRPr/>
          </a:p>
          <a:p>
            <a:pPr marL="0" lvl="0" indent="0" algn="l" rtl="0">
              <a:lnSpc>
                <a:spcPct val="100000"/>
              </a:lnSpc>
              <a:spcBef>
                <a:spcPts val="0"/>
              </a:spcBef>
              <a:spcAft>
                <a:spcPts val="0"/>
              </a:spcAft>
              <a:buClr>
                <a:schemeClr val="dk1"/>
              </a:buClr>
              <a:buSzPts val="1100"/>
              <a:buFont typeface="Arial"/>
              <a:buNone/>
            </a:pPr>
            <a:r>
              <a:rPr lang="fr"/>
              <a:t> deep dive</a:t>
            </a:r>
            <a:endParaRPr/>
          </a:p>
        </p:txBody>
      </p:sp>
      <p:sp>
        <p:nvSpPr>
          <p:cNvPr id="1634" name="Google Shape;1634;p20"/>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635" name="Google Shape;1635;p20"/>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636" name="Google Shape;1636;p20"/>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637" name="Google Shape;1637;p20"/>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b="1"/>
              <a:t>Part V: Next steps</a:t>
            </a:r>
            <a:endParaRPr b="1"/>
          </a:p>
        </p:txBody>
      </p:sp>
      <p:sp>
        <p:nvSpPr>
          <p:cNvPr id="1638" name="Google Shape;1638;p20"/>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1"/>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r>
              <a:rPr lang="fr"/>
              <a:t>Next steps for Customer Success</a:t>
            </a:r>
            <a:endParaRPr/>
          </a:p>
        </p:txBody>
      </p:sp>
      <p:sp>
        <p:nvSpPr>
          <p:cNvPr id="1647" name="Google Shape;1647;p2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fld id="{00000000-1234-1234-1234-123412341234}" type="slidenum">
              <a:rPr lang="fr"/>
              <a:t>21</a:t>
            </a:fld>
            <a:endParaRPr/>
          </a:p>
        </p:txBody>
      </p:sp>
      <p:sp>
        <p:nvSpPr>
          <p:cNvPr id="1648" name="Google Shape;1648;p21"/>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a:p>
            <a:pPr marL="0" lvl="0" indent="0" algn="l" rtl="0">
              <a:lnSpc>
                <a:spcPct val="100000"/>
              </a:lnSpc>
              <a:spcBef>
                <a:spcPts val="0"/>
              </a:spcBef>
              <a:spcAft>
                <a:spcPts val="0"/>
              </a:spcAft>
              <a:buSzPts val="800"/>
              <a:buNone/>
            </a:pPr>
            <a:endParaRPr dirty="0"/>
          </a:p>
        </p:txBody>
      </p:sp>
      <p:grpSp>
        <p:nvGrpSpPr>
          <p:cNvPr id="1649" name="Google Shape;1649;p21"/>
          <p:cNvGrpSpPr/>
          <p:nvPr/>
        </p:nvGrpSpPr>
        <p:grpSpPr>
          <a:xfrm>
            <a:off x="869909" y="3731999"/>
            <a:ext cx="213635" cy="274936"/>
            <a:chOff x="5720871" y="1880536"/>
            <a:chExt cx="375128" cy="482767"/>
          </a:xfrm>
        </p:grpSpPr>
        <p:sp>
          <p:nvSpPr>
            <p:cNvPr id="1650" name="Google Shape;1650;p21"/>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651" name="Google Shape;1651;p2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652" name="Google Shape;1652;p21"/>
          <p:cNvSpPr txBox="1">
            <a:spLocks noGrp="1"/>
          </p:cNvSpPr>
          <p:nvPr>
            <p:ph type="subTitle" idx="4"/>
          </p:nvPr>
        </p:nvSpPr>
        <p:spPr>
          <a:xfrm>
            <a:off x="1231350" y="3873000"/>
            <a:ext cx="3059100" cy="647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fr"/>
              <a:t>Please do not hesitate to reach out to me for any questions.</a:t>
            </a:r>
            <a:endParaRPr/>
          </a:p>
        </p:txBody>
      </p:sp>
      <p:grpSp>
        <p:nvGrpSpPr>
          <p:cNvPr id="1653" name="Google Shape;1653;p21"/>
          <p:cNvGrpSpPr/>
          <p:nvPr/>
        </p:nvGrpSpPr>
        <p:grpSpPr>
          <a:xfrm>
            <a:off x="5217246" y="139045"/>
            <a:ext cx="292562" cy="281207"/>
            <a:chOff x="5720871" y="1958340"/>
            <a:chExt cx="375128" cy="404963"/>
          </a:xfrm>
        </p:grpSpPr>
        <p:sp>
          <p:nvSpPr>
            <p:cNvPr id="1654" name="Google Shape;1654;p21"/>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655" name="Google Shape;1655;p2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cxnSp>
        <p:nvCxnSpPr>
          <p:cNvPr id="1656" name="Google Shape;1656;p21"/>
          <p:cNvCxnSpPr/>
          <p:nvPr/>
        </p:nvCxnSpPr>
        <p:spPr>
          <a:xfrm>
            <a:off x="5291475" y="2118687"/>
            <a:ext cx="5768100" cy="0"/>
          </a:xfrm>
          <a:prstGeom prst="straightConnector1">
            <a:avLst/>
          </a:prstGeom>
          <a:noFill/>
          <a:ln w="9525" cap="rnd" cmpd="sng">
            <a:solidFill>
              <a:srgbClr val="000000"/>
            </a:solidFill>
            <a:prstDash val="solid"/>
            <a:round/>
            <a:headEnd type="none" w="sm" len="sm"/>
            <a:tailEnd type="none" w="sm" len="sm"/>
          </a:ln>
        </p:spPr>
      </p:cxnSp>
      <p:sp>
        <p:nvSpPr>
          <p:cNvPr id="1657" name="Google Shape;1657;p21"/>
          <p:cNvSpPr txBox="1"/>
          <p:nvPr/>
        </p:nvSpPr>
        <p:spPr>
          <a:xfrm>
            <a:off x="5720102" y="180696"/>
            <a:ext cx="5649639" cy="1136700"/>
          </a:xfrm>
          <a:prstGeom prst="rect">
            <a:avLst/>
          </a:prstGeom>
          <a:noFill/>
          <a:ln>
            <a:noFill/>
          </a:ln>
        </p:spPr>
        <p:txBody>
          <a:bodyPr spcFirstLastPara="1" wrap="square" lIns="0" tIns="0" rIns="0" bIns="0" anchor="t" anchorCtr="0">
            <a:noAutofit/>
          </a:bodyPr>
          <a:lstStyle/>
          <a:p>
            <a:r>
              <a:rPr lang="en-US" b="1" dirty="0">
                <a:latin typeface="Didact Gothic" panose="020B0604020202020204" charset="0"/>
              </a:rPr>
              <a:t>Deliver excellent customer service</a:t>
            </a:r>
          </a:p>
          <a:p>
            <a:endParaRPr lang="en-US" b="1" dirty="0">
              <a:latin typeface="Didact Gothic" panose="020B0604020202020204" charset="0"/>
            </a:endParaRPr>
          </a:p>
          <a:p>
            <a:r>
              <a:rPr lang="fr" sz="1400" b="0" i="0" u="none" strike="noStrike" cap="none" dirty="0">
                <a:solidFill>
                  <a:srgbClr val="000000"/>
                </a:solidFill>
                <a:latin typeface="Inter"/>
                <a:ea typeface="Inter"/>
                <a:cs typeface="Inter"/>
                <a:sym typeface="Inter"/>
              </a:rPr>
              <a:t>→</a:t>
            </a:r>
            <a:r>
              <a:rPr lang="en-US" dirty="0">
                <a:latin typeface="Didact Gothic" panose="020B0604020202020204" charset="0"/>
              </a:rPr>
              <a:t> Monitor and optimize the </a:t>
            </a:r>
            <a:r>
              <a:rPr lang="en-US" b="1" dirty="0">
                <a:latin typeface="Didact Gothic" panose="020B0604020202020204" charset="0"/>
              </a:rPr>
              <a:t>Zendesk-AWS workflow</a:t>
            </a:r>
            <a:r>
              <a:rPr lang="en-US" dirty="0">
                <a:latin typeface="Didact Gothic" panose="020B0604020202020204" charset="0"/>
              </a:rPr>
              <a:t> to ensure smooth ticket routing.</a:t>
            </a:r>
            <a:br>
              <a:rPr lang="en-US" dirty="0">
                <a:latin typeface="Didact Gothic" panose="020B0604020202020204" charset="0"/>
              </a:rPr>
            </a:br>
            <a:r>
              <a:rPr lang="fr" sz="1400" b="0" i="0" u="none" strike="noStrike" cap="none" dirty="0">
                <a:solidFill>
                  <a:srgbClr val="000000"/>
                </a:solidFill>
                <a:latin typeface="Inter"/>
                <a:ea typeface="Inter"/>
                <a:cs typeface="Inter"/>
                <a:sym typeface="Inter"/>
              </a:rPr>
              <a:t>→ </a:t>
            </a:r>
            <a:r>
              <a:rPr lang="en-US" dirty="0">
                <a:latin typeface="Didact Gothic" panose="020B0604020202020204" charset="0"/>
              </a:rPr>
              <a:t>Maintain </a:t>
            </a:r>
            <a:r>
              <a:rPr lang="en-US" b="1" dirty="0">
                <a:latin typeface="Didact Gothic" panose="020B0604020202020204" charset="0"/>
              </a:rPr>
              <a:t>first response time under 20 minutes</a:t>
            </a:r>
            <a:r>
              <a:rPr lang="en-US" dirty="0">
                <a:latin typeface="Didact Gothic" panose="020B0604020202020204" charset="0"/>
              </a:rPr>
              <a:t> while increasing L2 ticket resolution.</a:t>
            </a:r>
            <a:br>
              <a:rPr lang="en-US" dirty="0">
                <a:latin typeface="Didact Gothic" panose="020B0604020202020204" charset="0"/>
              </a:rPr>
            </a:br>
            <a:r>
              <a:rPr lang="fr" sz="1400" b="0" i="0" u="none" strike="noStrike" cap="none" dirty="0">
                <a:solidFill>
                  <a:srgbClr val="000000"/>
                </a:solidFill>
                <a:latin typeface="Inter"/>
                <a:ea typeface="Inter"/>
                <a:cs typeface="Inter"/>
                <a:sym typeface="Inter"/>
              </a:rPr>
              <a:t>→</a:t>
            </a:r>
            <a:r>
              <a:rPr lang="en-US" dirty="0">
                <a:latin typeface="Didact Gothic" panose="020B0604020202020204" charset="0"/>
              </a:rPr>
              <a:t> Continue improving response time and handling </a:t>
            </a:r>
            <a:r>
              <a:rPr lang="en-US" b="1" dirty="0">
                <a:latin typeface="Didact Gothic" panose="020B0604020202020204" charset="0"/>
              </a:rPr>
              <a:t>critical support requests efficiently</a:t>
            </a:r>
            <a:r>
              <a:rPr lang="en-US" dirty="0">
                <a:latin typeface="Didact Gothic" panose="020B0604020202020204" charset="0"/>
              </a:rPr>
              <a:t>.</a:t>
            </a:r>
          </a:p>
        </p:txBody>
      </p:sp>
      <p:sp>
        <p:nvSpPr>
          <p:cNvPr id="1658" name="Google Shape;1658;p21"/>
          <p:cNvSpPr txBox="1"/>
          <p:nvPr/>
        </p:nvSpPr>
        <p:spPr>
          <a:xfrm>
            <a:off x="5720102" y="4287361"/>
            <a:ext cx="5379900" cy="1487700"/>
          </a:xfrm>
          <a:prstGeom prst="rect">
            <a:avLst/>
          </a:prstGeom>
          <a:noFill/>
          <a:ln>
            <a:noFill/>
          </a:ln>
        </p:spPr>
        <p:txBody>
          <a:bodyPr spcFirstLastPara="1" wrap="square" lIns="0" tIns="0" rIns="0" bIns="0" anchor="ctr" anchorCtr="0">
            <a:noAutofit/>
          </a:bodyPr>
          <a:lstStyle/>
          <a:p>
            <a:r>
              <a:rPr lang="en-US" b="1" dirty="0">
                <a:latin typeface="Didact Gothic" panose="020B0604020202020204" charset="0"/>
              </a:rPr>
              <a:t>Deepen Insights from </a:t>
            </a:r>
            <a:r>
              <a:rPr lang="en-US" b="1" dirty="0" err="1">
                <a:latin typeface="Didact Gothic" panose="020B0604020202020204" charset="0"/>
              </a:rPr>
              <a:t>FullStory</a:t>
            </a:r>
            <a:r>
              <a:rPr lang="en-US" b="1" dirty="0">
                <a:latin typeface="Didact Gothic" panose="020B0604020202020204" charset="0"/>
              </a:rPr>
              <a:t> Analytics</a:t>
            </a:r>
            <a:br>
              <a:rPr lang="en-US" b="1" dirty="0">
                <a:latin typeface="Didact Gothic" panose="020B0604020202020204" charset="0"/>
              </a:rPr>
            </a:br>
            <a:br>
              <a:rPr lang="en-US" b="1" dirty="0">
                <a:latin typeface="Didact Gothic" panose="020B0604020202020204" charset="0"/>
              </a:rPr>
            </a:br>
            <a:r>
              <a:rPr lang="en-US" sz="1400" i="0" u="none" strike="noStrike" cap="none" dirty="0">
                <a:solidFill>
                  <a:srgbClr val="000000"/>
                </a:solidFill>
                <a:latin typeface="Didact Gothic" panose="020B0604020202020204" charset="0"/>
                <a:ea typeface="Inter"/>
                <a:cs typeface="Inter"/>
                <a:sym typeface="Inter"/>
              </a:rPr>
              <a:t>→ Expand tracking to include thumbs up/down feedback and other micro-interactions</a:t>
            </a:r>
          </a:p>
          <a:p>
            <a:r>
              <a:rPr lang="en-US" sz="1400" i="0" u="none" strike="noStrike" cap="none" dirty="0">
                <a:solidFill>
                  <a:srgbClr val="000000"/>
                </a:solidFill>
                <a:latin typeface="Didact Gothic" panose="020B0604020202020204" charset="0"/>
                <a:ea typeface="Inter"/>
                <a:cs typeface="Inter"/>
                <a:sym typeface="Inter"/>
              </a:rPr>
              <a:t>→ Review and iterate the new Owkin K dashboard to ensure accuracy of filters</a:t>
            </a:r>
          </a:p>
          <a:p>
            <a:r>
              <a:rPr lang="en-US" sz="1400" i="0" u="none" strike="noStrike" cap="none" dirty="0">
                <a:solidFill>
                  <a:srgbClr val="000000"/>
                </a:solidFill>
                <a:latin typeface="Didact Gothic" panose="020B0604020202020204" charset="0"/>
                <a:ea typeface="Inter"/>
                <a:cs typeface="Inter"/>
                <a:sym typeface="Inter"/>
              </a:rPr>
              <a:t>→ Collaborate with frontend to add additional custom attributes that segment users by role or stage</a:t>
            </a:r>
          </a:p>
          <a:p>
            <a:r>
              <a:rPr lang="en-US" sz="1400" i="0" u="none" strike="noStrike" cap="none" dirty="0">
                <a:solidFill>
                  <a:srgbClr val="000000"/>
                </a:solidFill>
                <a:latin typeface="Didact Gothic" panose="020B0604020202020204" charset="0"/>
                <a:ea typeface="Inter"/>
                <a:cs typeface="Inter"/>
                <a:sym typeface="Inter"/>
              </a:rPr>
              <a:t>→ Leverage behavioral data to refine onboarding UX and guide feature prioritization</a:t>
            </a:r>
            <a:endParaRPr lang="en-US" dirty="0">
              <a:latin typeface="Didact Gothic" panose="020B0604020202020204" charset="0"/>
            </a:endParaRPr>
          </a:p>
        </p:txBody>
      </p:sp>
      <p:grpSp>
        <p:nvGrpSpPr>
          <p:cNvPr id="1659" name="Google Shape;1659;p21"/>
          <p:cNvGrpSpPr/>
          <p:nvPr/>
        </p:nvGrpSpPr>
        <p:grpSpPr>
          <a:xfrm>
            <a:off x="5291475" y="4067933"/>
            <a:ext cx="215236" cy="367099"/>
            <a:chOff x="5820020" y="1958340"/>
            <a:chExt cx="275979" cy="404963"/>
          </a:xfrm>
        </p:grpSpPr>
        <p:sp>
          <p:nvSpPr>
            <p:cNvPr id="1660" name="Google Shape;1660;p21"/>
            <p:cNvSpPr/>
            <p:nvPr/>
          </p:nvSpPr>
          <p:spPr>
            <a:xfrm>
              <a:off x="5820020" y="1958340"/>
              <a:ext cx="272008" cy="29625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661" name="Google Shape;1661;p2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cxnSp>
        <p:nvCxnSpPr>
          <p:cNvPr id="1662" name="Google Shape;1662;p21"/>
          <p:cNvCxnSpPr/>
          <p:nvPr/>
        </p:nvCxnSpPr>
        <p:spPr>
          <a:xfrm>
            <a:off x="5291475" y="3869463"/>
            <a:ext cx="5768100" cy="0"/>
          </a:xfrm>
          <a:prstGeom prst="straightConnector1">
            <a:avLst/>
          </a:prstGeom>
          <a:noFill/>
          <a:ln w="9525" cap="rnd" cmpd="sng">
            <a:solidFill>
              <a:srgbClr val="000000"/>
            </a:solidFill>
            <a:prstDash val="solid"/>
            <a:round/>
            <a:headEnd type="none" w="sm" len="sm"/>
            <a:tailEnd type="none" w="sm" len="sm"/>
          </a:ln>
        </p:spPr>
      </p:cxnSp>
      <p:grpSp>
        <p:nvGrpSpPr>
          <p:cNvPr id="1663" name="Google Shape;1663;p21"/>
          <p:cNvGrpSpPr/>
          <p:nvPr/>
        </p:nvGrpSpPr>
        <p:grpSpPr>
          <a:xfrm>
            <a:off x="5179209" y="2010080"/>
            <a:ext cx="292562" cy="281207"/>
            <a:chOff x="5720871" y="1958340"/>
            <a:chExt cx="375128" cy="404963"/>
          </a:xfrm>
        </p:grpSpPr>
        <p:sp>
          <p:nvSpPr>
            <p:cNvPr id="1664" name="Google Shape;1664;p21"/>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665" name="Google Shape;1665;p2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666" name="Google Shape;1666;p21"/>
          <p:cNvSpPr txBox="1"/>
          <p:nvPr/>
        </p:nvSpPr>
        <p:spPr>
          <a:xfrm>
            <a:off x="5720102" y="2099138"/>
            <a:ext cx="5379900" cy="1285800"/>
          </a:xfrm>
          <a:prstGeom prst="rect">
            <a:avLst/>
          </a:prstGeom>
          <a:noFill/>
          <a:ln>
            <a:noFill/>
          </a:ln>
        </p:spPr>
        <p:txBody>
          <a:bodyPr spcFirstLastPara="1" wrap="square" lIns="0" tIns="0" rIns="0" bIns="0" anchor="t" anchorCtr="0">
            <a:noAutofit/>
          </a:bodyPr>
          <a:lstStyle/>
          <a:p>
            <a:r>
              <a:rPr lang="en-US" b="1" dirty="0">
                <a:latin typeface="Didact Gothic" panose="020B0604020202020204" charset="0"/>
              </a:rPr>
              <a:t>Improving Zendesk Process Efficiency</a:t>
            </a:r>
          </a:p>
          <a:p>
            <a:endParaRPr lang="en-US" b="1" dirty="0">
              <a:latin typeface="Didact Gothic" panose="020B0604020202020204" charset="0"/>
            </a:endParaRPr>
          </a:p>
          <a:p>
            <a:r>
              <a:rPr lang="en-US" sz="1400" b="0" i="0" u="none" strike="noStrike" cap="none" dirty="0">
                <a:solidFill>
                  <a:srgbClr val="000000"/>
                </a:solidFill>
                <a:latin typeface="Didact Gothic" panose="020B0604020202020204" charset="0"/>
                <a:ea typeface="Inter"/>
                <a:cs typeface="Inter"/>
                <a:sym typeface="Inter"/>
              </a:rPr>
              <a:t>→ Finalize the consolidation of all incoming requests into Zendesk (migrating away from Slack and email)</a:t>
            </a:r>
          </a:p>
          <a:p>
            <a:r>
              <a:rPr lang="en-US" sz="1400" b="0" i="0" u="none" strike="noStrike" cap="none" dirty="0">
                <a:solidFill>
                  <a:srgbClr val="000000"/>
                </a:solidFill>
                <a:latin typeface="Didact Gothic" panose="020B0604020202020204" charset="0"/>
                <a:ea typeface="Inter"/>
                <a:cs typeface="Inter"/>
                <a:sym typeface="Inter"/>
              </a:rPr>
              <a:t>→ Monitor performance of the 3-strike rule for unattended tickets</a:t>
            </a:r>
          </a:p>
          <a:p>
            <a:r>
              <a:rPr lang="en-US" sz="1400" b="0" i="0" u="none" strike="noStrike" cap="none" dirty="0">
                <a:solidFill>
                  <a:srgbClr val="000000"/>
                </a:solidFill>
                <a:latin typeface="Didact Gothic" panose="020B0604020202020204" charset="0"/>
                <a:ea typeface="Inter"/>
                <a:cs typeface="Inter"/>
                <a:sym typeface="Inter"/>
              </a:rPr>
              <a:t>→ Further optimize trigger logic and introduce additional automated actions for high-volume categories</a:t>
            </a:r>
            <a:endParaRPr lang="en-US" b="1" dirty="0">
              <a:latin typeface="Didact Gothic"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22"/>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672" name="Google Shape;1672;p22"/>
          <p:cNvPicPr preferRelativeResize="0"/>
          <p:nvPr/>
        </p:nvPicPr>
        <p:blipFill rotWithShape="1">
          <a:blip r:embed="rId3">
            <a:alphaModFix/>
          </a:blip>
          <a:srcRect/>
          <a:stretch/>
        </p:blipFill>
        <p:spPr>
          <a:xfrm rot="-5400000">
            <a:off x="4893729" y="903850"/>
            <a:ext cx="3181377" cy="3181377"/>
          </a:xfrm>
          <a:prstGeom prst="rect">
            <a:avLst/>
          </a:prstGeom>
          <a:noFill/>
          <a:ln>
            <a:noFill/>
          </a:ln>
        </p:spPr>
      </p:pic>
      <p:sp>
        <p:nvSpPr>
          <p:cNvPr id="1673" name="Google Shape;1673;p22"/>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dirty="0"/>
              <a:t>Part I: Abstra support key metrics</a:t>
            </a:r>
            <a:endParaRPr dirty="0"/>
          </a:p>
        </p:txBody>
      </p:sp>
      <p:sp>
        <p:nvSpPr>
          <p:cNvPr id="1674" name="Google Shape;1674;p22"/>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675" name="Google Shape;1675;p22"/>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 Achievements &amp; roadmap </a:t>
            </a:r>
            <a:endParaRPr/>
          </a:p>
        </p:txBody>
      </p:sp>
      <p:sp>
        <p:nvSpPr>
          <p:cNvPr id="1676" name="Google Shape;1676;p22"/>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677" name="Google Shape;1677;p22"/>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III: Roadmap items</a:t>
            </a:r>
            <a:endParaRPr/>
          </a:p>
          <a:p>
            <a:pPr marL="0" lvl="0" indent="0" algn="l" rtl="0">
              <a:lnSpc>
                <a:spcPct val="100000"/>
              </a:lnSpc>
              <a:spcBef>
                <a:spcPts val="0"/>
              </a:spcBef>
              <a:spcAft>
                <a:spcPts val="0"/>
              </a:spcAft>
              <a:buClr>
                <a:schemeClr val="dk1"/>
              </a:buClr>
              <a:buSzPts val="1100"/>
              <a:buFont typeface="Arial"/>
              <a:buNone/>
            </a:pPr>
            <a:r>
              <a:rPr lang="fr"/>
              <a:t> deep dive</a:t>
            </a:r>
            <a:endParaRPr/>
          </a:p>
        </p:txBody>
      </p:sp>
      <p:sp>
        <p:nvSpPr>
          <p:cNvPr id="1678" name="Google Shape;1678;p22"/>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679" name="Google Shape;1679;p22"/>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680" name="Google Shape;1680;p22"/>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681" name="Google Shape;1681;p22"/>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V: Next steps</a:t>
            </a:r>
            <a:endParaRPr/>
          </a:p>
        </p:txBody>
      </p:sp>
      <p:sp>
        <p:nvSpPr>
          <p:cNvPr id="1682" name="Google Shape;1682;p22"/>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24"/>
          <p:cNvSpPr txBox="1">
            <a:spLocks noGrp="1"/>
          </p:cNvSpPr>
          <p:nvPr>
            <p:ph type="title" idx="4294967295"/>
          </p:nvPr>
        </p:nvSpPr>
        <p:spPr>
          <a:xfrm>
            <a:off x="5647589" y="2375467"/>
            <a:ext cx="6341100" cy="3313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6700"/>
              <a:buFont typeface="Didact Gothic"/>
              <a:buNone/>
            </a:pPr>
            <a:r>
              <a:rPr lang="fr" sz="6000"/>
              <a:t>Thank you!</a:t>
            </a:r>
            <a:endParaRPr sz="4000"/>
          </a:p>
          <a:p>
            <a:pPr marL="0" lvl="0" indent="0" algn="l" rtl="0">
              <a:lnSpc>
                <a:spcPct val="150000"/>
              </a:lnSpc>
              <a:spcBef>
                <a:spcPts val="0"/>
              </a:spcBef>
              <a:spcAft>
                <a:spcPts val="0"/>
              </a:spcAft>
              <a:buClr>
                <a:schemeClr val="lt1"/>
              </a:buClr>
              <a:buSzPts val="6700"/>
              <a:buFont typeface="Didact Gothic"/>
              <a:buNone/>
            </a:pPr>
            <a:endParaRPr sz="1700"/>
          </a:p>
          <a:p>
            <a:pPr marL="0" lvl="0" indent="0" algn="l" rtl="0">
              <a:lnSpc>
                <a:spcPct val="150000"/>
              </a:lnSpc>
              <a:spcBef>
                <a:spcPts val="0"/>
              </a:spcBef>
              <a:spcAft>
                <a:spcPts val="0"/>
              </a:spcAft>
              <a:buClr>
                <a:schemeClr val="lt1"/>
              </a:buClr>
              <a:buSzPts val="6700"/>
              <a:buFont typeface="Didact Gothic"/>
              <a:buNone/>
            </a:pPr>
            <a:endParaRPr sz="1700"/>
          </a:p>
        </p:txBody>
      </p:sp>
      <p:pic>
        <p:nvPicPr>
          <p:cNvPr id="1717" name="Google Shape;1717;p24"/>
          <p:cNvPicPr preferRelativeResize="0"/>
          <p:nvPr/>
        </p:nvPicPr>
        <p:blipFill rotWithShape="1">
          <a:blip r:embed="rId3">
            <a:alphaModFix/>
          </a:blip>
          <a:srcRect/>
          <a:stretch/>
        </p:blipFill>
        <p:spPr>
          <a:xfrm flipH="1">
            <a:off x="1061915" y="1692575"/>
            <a:ext cx="3844118" cy="38441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23"/>
          <p:cNvSpPr txBox="1">
            <a:spLocks noGrp="1"/>
          </p:cNvSpPr>
          <p:nvPr>
            <p:ph type="title"/>
          </p:nvPr>
        </p:nvSpPr>
        <p:spPr>
          <a:xfrm>
            <a:off x="537866" y="1474572"/>
            <a:ext cx="3450600" cy="1665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100"/>
              <a:buFont typeface="Arial"/>
              <a:buNone/>
            </a:pPr>
            <a:r>
              <a:rPr lang="fr" dirty="0"/>
              <a:t>Executive Summary</a:t>
            </a:r>
            <a:endParaRPr dirty="0"/>
          </a:p>
        </p:txBody>
      </p:sp>
      <p:sp>
        <p:nvSpPr>
          <p:cNvPr id="1691" name="Google Shape;1691;p2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fld id="{00000000-1234-1234-1234-123412341234}" type="slidenum">
              <a:rPr lang="fr"/>
              <a:t>3</a:t>
            </a:fld>
            <a:endParaRPr/>
          </a:p>
        </p:txBody>
      </p:sp>
      <p:grpSp>
        <p:nvGrpSpPr>
          <p:cNvPr id="1692" name="Google Shape;1692;p23"/>
          <p:cNvGrpSpPr/>
          <p:nvPr/>
        </p:nvGrpSpPr>
        <p:grpSpPr>
          <a:xfrm>
            <a:off x="5149360" y="2282067"/>
            <a:ext cx="292562" cy="281207"/>
            <a:chOff x="5720871" y="1958340"/>
            <a:chExt cx="375128" cy="404963"/>
          </a:xfrm>
        </p:grpSpPr>
        <p:sp>
          <p:nvSpPr>
            <p:cNvPr id="1693" name="Google Shape;1693;p23"/>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694" name="Google Shape;1694;p23"/>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695" name="Google Shape;1695;p23"/>
          <p:cNvSpPr txBox="1">
            <a:spLocks noGrp="1"/>
          </p:cNvSpPr>
          <p:nvPr>
            <p:ph type="body" idx="1"/>
          </p:nvPr>
        </p:nvSpPr>
        <p:spPr>
          <a:xfrm>
            <a:off x="5649119" y="2004060"/>
            <a:ext cx="5644004" cy="1665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600" b="1" dirty="0" err="1">
                <a:latin typeface="Didact Gothic" panose="020B0604020202020204" charset="0"/>
              </a:rPr>
              <a:t>SageMaker</a:t>
            </a:r>
            <a:r>
              <a:rPr lang="en-US" sz="1600" b="1" dirty="0">
                <a:latin typeface="Didact Gothic" panose="020B0604020202020204" charset="0"/>
              </a:rPr>
              <a:t> Support Process - Zendesk/AWS Integration</a:t>
            </a:r>
          </a:p>
          <a:p>
            <a:pPr marL="0" lvl="0" indent="0" algn="l" rtl="0">
              <a:lnSpc>
                <a:spcPct val="100000"/>
              </a:lnSpc>
              <a:spcBef>
                <a:spcPts val="0"/>
              </a:spcBef>
              <a:spcAft>
                <a:spcPts val="0"/>
              </a:spcAft>
              <a:buClr>
                <a:schemeClr val="dk1"/>
              </a:buClr>
              <a:buSzPts val="1100"/>
              <a:buFont typeface="Arial"/>
              <a:buNone/>
            </a:pPr>
            <a:endParaRPr lang="en-US" sz="1100" dirty="0">
              <a:latin typeface="Didact Gothic" panose="020B0604020202020204" charset="0"/>
            </a:endParaRPr>
          </a:p>
          <a:p>
            <a:pPr marL="171450" indent="-171450">
              <a:lnSpc>
                <a:spcPct val="100000"/>
              </a:lnSpc>
              <a:buSzPts val="1100"/>
            </a:pPr>
            <a:r>
              <a:rPr lang="en-US" sz="1100" dirty="0">
                <a:latin typeface="Didact Gothic" panose="020B0604020202020204" charset="0"/>
              </a:rPr>
              <a:t> Zendesk is not yet the central entry point for all tickets, but we are actively working toward that goal with ongoing improvements and process refinements — expected to be completed by end of April.</a:t>
            </a:r>
          </a:p>
          <a:p>
            <a:pPr marL="171450" indent="-171450">
              <a:lnSpc>
                <a:spcPct val="100000"/>
              </a:lnSpc>
              <a:buSzPts val="1100"/>
            </a:pPr>
            <a:r>
              <a:rPr lang="en-US" sz="1100" dirty="0">
                <a:latin typeface="Didact Gothic" panose="020B0604020202020204" charset="0"/>
              </a:rPr>
              <a:t>The Zendesk–AWS routing has been upgraded: before assigning any ticket to AWS engineers, we now perform an internal triage to verify whether it truly requires their attention significantly improving routing quality.</a:t>
            </a:r>
          </a:p>
          <a:p>
            <a:pPr marL="0" indent="0">
              <a:lnSpc>
                <a:spcPct val="100000"/>
              </a:lnSpc>
              <a:buSzPts val="1100"/>
              <a:buNone/>
            </a:pPr>
            <a:endParaRPr lang="en-US" sz="1100" dirty="0">
              <a:latin typeface="Didact Gothic" panose="020B0604020202020204" charset="0"/>
            </a:endParaRPr>
          </a:p>
          <a:p>
            <a:pPr marL="171450" indent="-171450">
              <a:lnSpc>
                <a:spcPct val="100000"/>
              </a:lnSpc>
              <a:buSzPts val="1100"/>
            </a:pPr>
            <a:r>
              <a:rPr lang="en-US" sz="1100" dirty="0">
                <a:latin typeface="Didact Gothic" panose="020B0604020202020204" charset="0"/>
              </a:rPr>
              <a:t>Based on recent user feedback, concerns were raised about the overuse of </a:t>
            </a:r>
            <a:r>
              <a:rPr lang="en-US" sz="1100" b="1" dirty="0">
                <a:latin typeface="Didact Gothic" panose="020B0604020202020204" charset="0"/>
              </a:rPr>
              <a:t>AI-generated responses from AWS engineers</a:t>
            </a:r>
            <a:r>
              <a:rPr lang="en-US" sz="1100" dirty="0">
                <a:latin typeface="Didact Gothic" panose="020B0604020202020204" charset="0"/>
              </a:rPr>
              <a:t>. This issue was formally </a:t>
            </a:r>
            <a:r>
              <a:rPr lang="en-US" sz="1100" b="1" dirty="0">
                <a:latin typeface="Didact Gothic" panose="020B0604020202020204" charset="0"/>
              </a:rPr>
              <a:t>addressed during a recent sync </a:t>
            </a:r>
            <a:r>
              <a:rPr lang="en-US" sz="1100" dirty="0">
                <a:latin typeface="Didact Gothic" panose="020B0604020202020204" charset="0"/>
              </a:rPr>
              <a:t>with AWS, and we </a:t>
            </a:r>
            <a:r>
              <a:rPr lang="en-US" sz="1100" b="1" dirty="0">
                <a:latin typeface="Didact Gothic" panose="020B0604020202020204" charset="0"/>
              </a:rPr>
              <a:t>received a commitment from their side </a:t>
            </a:r>
            <a:r>
              <a:rPr lang="en-US" sz="1100" dirty="0">
                <a:latin typeface="Didact Gothic" panose="020B0604020202020204" charset="0"/>
              </a:rPr>
              <a:t>to improve the quality and personalization of replies going forward..</a:t>
            </a:r>
          </a:p>
        </p:txBody>
      </p:sp>
      <p:sp>
        <p:nvSpPr>
          <p:cNvPr id="1696" name="Google Shape;1696;p23"/>
          <p:cNvSpPr txBox="1">
            <a:spLocks noGrp="1"/>
          </p:cNvSpPr>
          <p:nvPr>
            <p:ph type="subTitle" idx="5"/>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a:p>
            <a:pPr marL="0" lvl="0" indent="0" algn="l" rtl="0">
              <a:lnSpc>
                <a:spcPct val="100000"/>
              </a:lnSpc>
              <a:spcBef>
                <a:spcPts val="0"/>
              </a:spcBef>
              <a:spcAft>
                <a:spcPts val="0"/>
              </a:spcAft>
              <a:buSzPts val="800"/>
              <a:buNone/>
            </a:pPr>
            <a:endParaRPr dirty="0"/>
          </a:p>
        </p:txBody>
      </p:sp>
      <p:grpSp>
        <p:nvGrpSpPr>
          <p:cNvPr id="1697" name="Google Shape;1697;p23"/>
          <p:cNvGrpSpPr/>
          <p:nvPr/>
        </p:nvGrpSpPr>
        <p:grpSpPr>
          <a:xfrm>
            <a:off x="5145194" y="32244"/>
            <a:ext cx="292562" cy="281207"/>
            <a:chOff x="5720871" y="1958340"/>
            <a:chExt cx="375128" cy="404963"/>
          </a:xfrm>
        </p:grpSpPr>
        <p:sp>
          <p:nvSpPr>
            <p:cNvPr id="1698" name="Google Shape;1698;p23"/>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699" name="Google Shape;1699;p23"/>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cxnSp>
        <p:nvCxnSpPr>
          <p:cNvPr id="1700" name="Google Shape;1700;p23"/>
          <p:cNvCxnSpPr/>
          <p:nvPr/>
        </p:nvCxnSpPr>
        <p:spPr>
          <a:xfrm>
            <a:off x="5291475" y="2033275"/>
            <a:ext cx="5768100" cy="0"/>
          </a:xfrm>
          <a:prstGeom prst="straightConnector1">
            <a:avLst/>
          </a:prstGeom>
          <a:noFill/>
          <a:ln w="9525" cap="rnd" cmpd="sng">
            <a:solidFill>
              <a:schemeClr val="dk1"/>
            </a:solidFill>
            <a:prstDash val="solid"/>
            <a:round/>
            <a:headEnd type="none" w="sm" len="sm"/>
            <a:tailEnd type="none" w="sm" len="sm"/>
          </a:ln>
        </p:spPr>
      </p:cxnSp>
      <p:sp>
        <p:nvSpPr>
          <p:cNvPr id="1701" name="Google Shape;1701;p23"/>
          <p:cNvSpPr txBox="1">
            <a:spLocks noGrp="1"/>
          </p:cNvSpPr>
          <p:nvPr>
            <p:ph type="body" idx="1"/>
          </p:nvPr>
        </p:nvSpPr>
        <p:spPr>
          <a:xfrm>
            <a:off x="5644953" y="161814"/>
            <a:ext cx="5674560" cy="1288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fr" sz="1600" b="1" dirty="0">
                <a:latin typeface="Didact Gothic" panose="020B0604020202020204" charset="0"/>
              </a:rPr>
              <a:t>Metrics summary:</a:t>
            </a:r>
            <a:br>
              <a:rPr lang="fr" sz="1600" b="1" dirty="0">
                <a:latin typeface="Didact Gothic" panose="020B0604020202020204" charset="0"/>
              </a:rPr>
            </a:br>
            <a:endParaRPr lang="en-US" sz="1600" b="1" dirty="0">
              <a:latin typeface="Didact Gothic" panose="020B0604020202020204" charset="0"/>
            </a:endParaRPr>
          </a:p>
          <a:p>
            <a:pPr marL="171450" indent="-171450">
              <a:lnSpc>
                <a:spcPct val="100000"/>
              </a:lnSpc>
              <a:buSzPts val="1100"/>
            </a:pPr>
            <a:r>
              <a:rPr lang="en-US" sz="1100" dirty="0">
                <a:latin typeface="Didact Gothic" panose="020B0604020202020204" charset="0"/>
              </a:rPr>
              <a:t>April closed with </a:t>
            </a:r>
            <a:r>
              <a:rPr lang="en-US" sz="1100" b="1" dirty="0">
                <a:latin typeface="Didact Gothic" panose="020B0604020202020204" charset="0"/>
              </a:rPr>
              <a:t>174 tickets handled</a:t>
            </a:r>
            <a:r>
              <a:rPr lang="en-US" sz="1100" dirty="0">
                <a:latin typeface="Didact Gothic" panose="020B0604020202020204" charset="0"/>
              </a:rPr>
              <a:t>, a natural drop after the Q1 peak, with internal test requests contributing to complexity</a:t>
            </a:r>
          </a:p>
          <a:p>
            <a:pPr marL="171450" indent="-171450">
              <a:lnSpc>
                <a:spcPct val="100000"/>
              </a:lnSpc>
              <a:buSzPts val="1100"/>
            </a:pPr>
            <a:r>
              <a:rPr lang="en-US" sz="1100" dirty="0">
                <a:latin typeface="Didact Gothic" panose="020B0604020202020204" charset="0"/>
              </a:rPr>
              <a:t>First response time averaged </a:t>
            </a:r>
            <a:r>
              <a:rPr lang="en-US" sz="1100" b="1" dirty="0">
                <a:latin typeface="Didact Gothic" panose="020B0604020202020204" charset="0"/>
              </a:rPr>
              <a:t>17 minutes</a:t>
            </a:r>
            <a:r>
              <a:rPr lang="en-US" sz="1100" dirty="0">
                <a:latin typeface="Didact Gothic" panose="020B0604020202020204" charset="0"/>
              </a:rPr>
              <a:t>, remaining within SLA despite increased API-generated ticket volume</a:t>
            </a:r>
          </a:p>
          <a:p>
            <a:pPr marL="171450" indent="-171450">
              <a:lnSpc>
                <a:spcPct val="100000"/>
              </a:lnSpc>
              <a:buSzPts val="1100"/>
            </a:pPr>
            <a:r>
              <a:rPr lang="en-US" sz="1100" dirty="0">
                <a:latin typeface="Didact Gothic" panose="020B0604020202020204" charset="0"/>
              </a:rPr>
              <a:t>Resolution time increased to 11 hours, driven by multi-step internal flows and requests for dataset or tool access</a:t>
            </a:r>
          </a:p>
          <a:p>
            <a:pPr marL="171450" indent="-171450">
              <a:lnSpc>
                <a:spcPct val="100000"/>
              </a:lnSpc>
              <a:buSzPts val="1100"/>
            </a:pPr>
            <a:r>
              <a:rPr lang="en-US" sz="1100" dirty="0">
                <a:latin typeface="Didact Gothic" panose="020B0604020202020204" charset="0"/>
              </a:rPr>
              <a:t>CSAT remained strong at </a:t>
            </a:r>
            <a:r>
              <a:rPr lang="en-US" sz="1100" b="1" dirty="0">
                <a:latin typeface="Didact Gothic" panose="020B0604020202020204" charset="0"/>
              </a:rPr>
              <a:t>96.7%, </a:t>
            </a:r>
            <a:r>
              <a:rPr lang="en-US" sz="1100" dirty="0">
                <a:latin typeface="Didact Gothic" panose="020B0604020202020204" charset="0"/>
              </a:rPr>
              <a:t>reflecting overall user satisfaction despite heavier load</a:t>
            </a:r>
          </a:p>
        </p:txBody>
      </p:sp>
      <p:grpSp>
        <p:nvGrpSpPr>
          <p:cNvPr id="1702" name="Google Shape;1702;p23"/>
          <p:cNvGrpSpPr/>
          <p:nvPr/>
        </p:nvGrpSpPr>
        <p:grpSpPr>
          <a:xfrm>
            <a:off x="816004" y="3192369"/>
            <a:ext cx="213635" cy="274936"/>
            <a:chOff x="5720871" y="1880536"/>
            <a:chExt cx="375128" cy="482767"/>
          </a:xfrm>
        </p:grpSpPr>
        <p:sp>
          <p:nvSpPr>
            <p:cNvPr id="1703" name="Google Shape;1703;p23"/>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704" name="Google Shape;1704;p23"/>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705" name="Google Shape;1705;p23"/>
          <p:cNvSpPr txBox="1">
            <a:spLocks noGrp="1"/>
          </p:cNvSpPr>
          <p:nvPr>
            <p:ph type="subTitle" idx="4"/>
          </p:nvPr>
        </p:nvSpPr>
        <p:spPr>
          <a:xfrm>
            <a:off x="1081283" y="3290746"/>
            <a:ext cx="3059100" cy="647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fr" dirty="0"/>
              <a:t>TL;DR - Most important points in one place!</a:t>
            </a:r>
            <a:endParaRPr dirty="0"/>
          </a:p>
        </p:txBody>
      </p:sp>
      <p:cxnSp>
        <p:nvCxnSpPr>
          <p:cNvPr id="1706" name="Google Shape;1706;p23"/>
          <p:cNvCxnSpPr/>
          <p:nvPr/>
        </p:nvCxnSpPr>
        <p:spPr>
          <a:xfrm>
            <a:off x="5400788" y="4291298"/>
            <a:ext cx="5768100" cy="0"/>
          </a:xfrm>
          <a:prstGeom prst="straightConnector1">
            <a:avLst/>
          </a:prstGeom>
          <a:noFill/>
          <a:ln w="9525" cap="rnd" cmpd="sng">
            <a:solidFill>
              <a:schemeClr val="dk1"/>
            </a:solidFill>
            <a:prstDash val="solid"/>
            <a:round/>
            <a:headEnd type="none" w="sm" len="sm"/>
            <a:tailEnd type="none" w="sm" len="sm"/>
          </a:ln>
        </p:spPr>
      </p:cxnSp>
      <p:grpSp>
        <p:nvGrpSpPr>
          <p:cNvPr id="1707" name="Google Shape;1707;p23"/>
          <p:cNvGrpSpPr/>
          <p:nvPr/>
        </p:nvGrpSpPr>
        <p:grpSpPr>
          <a:xfrm>
            <a:off x="5149360" y="4348217"/>
            <a:ext cx="292562" cy="281207"/>
            <a:chOff x="5720871" y="1958340"/>
            <a:chExt cx="375128" cy="404963"/>
          </a:xfrm>
        </p:grpSpPr>
        <p:sp>
          <p:nvSpPr>
            <p:cNvPr id="1708" name="Google Shape;1708;p23"/>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sp>
          <p:nvSpPr>
            <p:cNvPr id="1709" name="Google Shape;1709;p23"/>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Inter"/>
                <a:ea typeface="Inter"/>
                <a:cs typeface="Inter"/>
                <a:sym typeface="Inter"/>
              </a:endParaRPr>
            </a:p>
          </p:txBody>
        </p:sp>
      </p:grpSp>
      <p:sp>
        <p:nvSpPr>
          <p:cNvPr id="1710" name="Google Shape;1710;p23"/>
          <p:cNvSpPr txBox="1">
            <a:spLocks noGrp="1"/>
          </p:cNvSpPr>
          <p:nvPr>
            <p:ph type="body" idx="1"/>
          </p:nvPr>
        </p:nvSpPr>
        <p:spPr>
          <a:xfrm>
            <a:off x="5724948" y="4295969"/>
            <a:ext cx="5674560" cy="1190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US" sz="1600" b="1" dirty="0">
                <a:latin typeface="Didact Gothic" panose="020B0604020202020204" charset="0"/>
              </a:rPr>
              <a:t>Owkin K</a:t>
            </a:r>
          </a:p>
          <a:p>
            <a:r>
              <a:rPr lang="en-US" sz="1100" b="1" dirty="0">
                <a:latin typeface="Didact Gothic" panose="020B0604020202020204" charset="0"/>
              </a:rPr>
              <a:t>The Zendesk Help Center for Owkin K is now fully operational </a:t>
            </a:r>
            <a:r>
              <a:rPr lang="en-US" sz="1100" dirty="0">
                <a:latin typeface="Didact Gothic" panose="020B0604020202020204" charset="0"/>
              </a:rPr>
              <a:t>and tailored for the product's users</a:t>
            </a:r>
          </a:p>
          <a:p>
            <a:r>
              <a:rPr lang="en-US" sz="1100" dirty="0">
                <a:latin typeface="Didact Gothic" panose="020B0604020202020204" charset="0"/>
              </a:rPr>
              <a:t>A new dedicated </a:t>
            </a:r>
            <a:r>
              <a:rPr lang="en-US" sz="1100" dirty="0" err="1">
                <a:latin typeface="Didact Gothic" panose="020B0604020202020204" charset="0"/>
              </a:rPr>
              <a:t>FullStory</a:t>
            </a:r>
            <a:r>
              <a:rPr lang="en-US" sz="1100" dirty="0">
                <a:latin typeface="Didact Gothic" panose="020B0604020202020204" charset="0"/>
              </a:rPr>
              <a:t> dashboard now filters and analyzes only Owkin K users, improving behavioral insights</a:t>
            </a:r>
          </a:p>
          <a:p>
            <a:r>
              <a:rPr lang="en-US" sz="1100" b="1" dirty="0">
                <a:latin typeface="Didact Gothic" panose="020B0604020202020204" charset="0"/>
              </a:rPr>
              <a:t>Zendesk now sends automated welcome messages </a:t>
            </a:r>
            <a:r>
              <a:rPr lang="en-US" sz="1100" dirty="0">
                <a:latin typeface="Didact Gothic" panose="020B0604020202020204" charset="0"/>
              </a:rPr>
              <a:t>to new Owkin K tickets, with links to the Help Center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3"/>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SzPts val="11500"/>
              <a:buNone/>
            </a:pPr>
            <a:r>
              <a:rPr lang="fr"/>
              <a:t>Agenda</a:t>
            </a:r>
            <a:endParaRPr/>
          </a:p>
        </p:txBody>
      </p:sp>
      <p:pic>
        <p:nvPicPr>
          <p:cNvPr id="1196" name="Google Shape;1196;p3"/>
          <p:cNvPicPr preferRelativeResize="0"/>
          <p:nvPr/>
        </p:nvPicPr>
        <p:blipFill rotWithShape="1">
          <a:blip r:embed="rId3">
            <a:alphaModFix/>
          </a:blip>
          <a:srcRect/>
          <a:stretch/>
        </p:blipFill>
        <p:spPr>
          <a:xfrm rot="-5400000">
            <a:off x="4893729" y="903850"/>
            <a:ext cx="3181377" cy="3181377"/>
          </a:xfrm>
          <a:prstGeom prst="rect">
            <a:avLst/>
          </a:prstGeom>
          <a:noFill/>
          <a:ln>
            <a:noFill/>
          </a:ln>
        </p:spPr>
      </p:pic>
      <p:sp>
        <p:nvSpPr>
          <p:cNvPr id="1197" name="Google Shape;1197;p3"/>
          <p:cNvSpPr txBox="1">
            <a:spLocks noGrp="1"/>
          </p:cNvSpPr>
          <p:nvPr>
            <p:ph type="subTitle" idx="1"/>
          </p:nvPr>
        </p:nvSpPr>
        <p:spPr>
          <a:xfrm>
            <a:off x="125720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b="1"/>
              <a:t>Part I: Abstra support key metrics</a:t>
            </a:r>
            <a:endParaRPr b="1"/>
          </a:p>
        </p:txBody>
      </p:sp>
      <p:sp>
        <p:nvSpPr>
          <p:cNvPr id="1198" name="Google Shape;1198;p3"/>
          <p:cNvSpPr txBox="1">
            <a:spLocks noGrp="1"/>
          </p:cNvSpPr>
          <p:nvPr>
            <p:ph type="subTitle" idx="2"/>
          </p:nvPr>
        </p:nvSpPr>
        <p:spPr>
          <a:xfrm>
            <a:off x="57647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1</a:t>
            </a:r>
            <a:endParaRPr/>
          </a:p>
        </p:txBody>
      </p:sp>
      <p:sp>
        <p:nvSpPr>
          <p:cNvPr id="1199" name="Google Shape;1199;p3"/>
          <p:cNvSpPr txBox="1">
            <a:spLocks noGrp="1"/>
          </p:cNvSpPr>
          <p:nvPr>
            <p:ph type="subTitle" idx="3"/>
          </p:nvPr>
        </p:nvSpPr>
        <p:spPr>
          <a:xfrm>
            <a:off x="4982225" y="4756875"/>
            <a:ext cx="28137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 Achievements &amp; roadmap </a:t>
            </a:r>
            <a:endParaRPr/>
          </a:p>
        </p:txBody>
      </p:sp>
      <p:sp>
        <p:nvSpPr>
          <p:cNvPr id="1200" name="Google Shape;1200;p3"/>
          <p:cNvSpPr txBox="1">
            <a:spLocks noGrp="1"/>
          </p:cNvSpPr>
          <p:nvPr>
            <p:ph type="subTitle" idx="4"/>
          </p:nvPr>
        </p:nvSpPr>
        <p:spPr>
          <a:xfrm>
            <a:off x="4301500"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2</a:t>
            </a:r>
            <a:endParaRPr/>
          </a:p>
        </p:txBody>
      </p:sp>
      <p:sp>
        <p:nvSpPr>
          <p:cNvPr id="1201" name="Google Shape;1201;p3"/>
          <p:cNvSpPr txBox="1">
            <a:spLocks noGrp="1"/>
          </p:cNvSpPr>
          <p:nvPr>
            <p:ph type="subTitle" idx="5"/>
          </p:nvPr>
        </p:nvSpPr>
        <p:spPr>
          <a:xfrm>
            <a:off x="8707250" y="4756875"/>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fr"/>
              <a:t>Part III: Roadmap items</a:t>
            </a:r>
            <a:endParaRPr/>
          </a:p>
          <a:p>
            <a:pPr marL="0" lvl="0" indent="0" algn="l" rtl="0">
              <a:lnSpc>
                <a:spcPct val="100000"/>
              </a:lnSpc>
              <a:spcBef>
                <a:spcPts val="0"/>
              </a:spcBef>
              <a:spcAft>
                <a:spcPts val="0"/>
              </a:spcAft>
              <a:buClr>
                <a:schemeClr val="dk1"/>
              </a:buClr>
              <a:buSzPts val="1100"/>
              <a:buFont typeface="Arial"/>
              <a:buNone/>
            </a:pPr>
            <a:r>
              <a:rPr lang="fr"/>
              <a:t> deep dive</a:t>
            </a:r>
            <a:endParaRPr/>
          </a:p>
        </p:txBody>
      </p:sp>
      <p:sp>
        <p:nvSpPr>
          <p:cNvPr id="1202" name="Google Shape;1202;p3"/>
          <p:cNvSpPr txBox="1">
            <a:spLocks noGrp="1"/>
          </p:cNvSpPr>
          <p:nvPr>
            <p:ph type="subTitle" idx="6"/>
          </p:nvPr>
        </p:nvSpPr>
        <p:spPr>
          <a:xfrm>
            <a:off x="8026525" y="4756875"/>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3</a:t>
            </a:r>
            <a:endParaRPr/>
          </a:p>
        </p:txBody>
      </p:sp>
      <p:sp>
        <p:nvSpPr>
          <p:cNvPr id="1203" name="Google Shape;1203;p3"/>
          <p:cNvSpPr txBox="1">
            <a:spLocks noGrp="1"/>
          </p:cNvSpPr>
          <p:nvPr>
            <p:ph type="subTitle" idx="1"/>
          </p:nvPr>
        </p:nvSpPr>
        <p:spPr>
          <a:xfrm>
            <a:off x="1257200"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IV: Product Insights</a:t>
            </a:r>
            <a:endParaRPr/>
          </a:p>
        </p:txBody>
      </p:sp>
      <p:sp>
        <p:nvSpPr>
          <p:cNvPr id="1204" name="Google Shape;1204;p3"/>
          <p:cNvSpPr txBox="1">
            <a:spLocks noGrp="1"/>
          </p:cNvSpPr>
          <p:nvPr>
            <p:ph type="subTitle" idx="2"/>
          </p:nvPr>
        </p:nvSpPr>
        <p:spPr>
          <a:xfrm>
            <a:off x="576475"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4</a:t>
            </a:r>
            <a:endParaRPr/>
          </a:p>
        </p:txBody>
      </p:sp>
      <p:sp>
        <p:nvSpPr>
          <p:cNvPr id="1205" name="Google Shape;1205;p3"/>
          <p:cNvSpPr txBox="1">
            <a:spLocks noGrp="1"/>
          </p:cNvSpPr>
          <p:nvPr>
            <p:ph type="subTitle" idx="1"/>
          </p:nvPr>
        </p:nvSpPr>
        <p:spPr>
          <a:xfrm>
            <a:off x="4993538" y="5761700"/>
            <a:ext cx="2652300" cy="366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fr"/>
              <a:t>Part V: Next steps</a:t>
            </a:r>
            <a:endParaRPr/>
          </a:p>
        </p:txBody>
      </p:sp>
      <p:sp>
        <p:nvSpPr>
          <p:cNvPr id="1206" name="Google Shape;1206;p3"/>
          <p:cNvSpPr txBox="1">
            <a:spLocks noGrp="1"/>
          </p:cNvSpPr>
          <p:nvPr>
            <p:ph type="subTitle" idx="2"/>
          </p:nvPr>
        </p:nvSpPr>
        <p:spPr>
          <a:xfrm>
            <a:off x="4312813" y="5761700"/>
            <a:ext cx="595200" cy="366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500"/>
              <a:buNone/>
            </a:pPr>
            <a:r>
              <a:rPr lang="fr"/>
              <a:t>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
          <p:cNvSpPr txBox="1">
            <a:spLocks noGrp="1"/>
          </p:cNvSpPr>
          <p:nvPr>
            <p:ph type="title"/>
          </p:nvPr>
        </p:nvSpPr>
        <p:spPr>
          <a:xfrm>
            <a:off x="281024" y="646775"/>
            <a:ext cx="71487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Abstra at a glance - Fullstory Metrics</a:t>
            </a:r>
            <a:endParaRPr/>
          </a:p>
        </p:txBody>
      </p:sp>
      <p:sp>
        <p:nvSpPr>
          <p:cNvPr id="1215" name="Google Shape;1215;p4"/>
          <p:cNvSpPr>
            <a:spLocks noGrp="1"/>
          </p:cNvSpPr>
          <p:nvPr>
            <p:ph type="body" idx="3"/>
          </p:nvPr>
        </p:nvSpPr>
        <p:spPr>
          <a:xfrm>
            <a:off x="238388" y="3064788"/>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New Users</a:t>
            </a:r>
            <a:endParaRPr sz="1200" b="1">
              <a:latin typeface="Inter"/>
              <a:ea typeface="Inter"/>
              <a:cs typeface="Inter"/>
              <a:sym typeface="Inter"/>
            </a:endParaRPr>
          </a:p>
        </p:txBody>
      </p:sp>
      <p:sp>
        <p:nvSpPr>
          <p:cNvPr id="1216" name="Google Shape;1216;p4"/>
          <p:cNvSpPr>
            <a:spLocks noGrp="1"/>
          </p:cNvSpPr>
          <p:nvPr>
            <p:ph type="body" idx="7"/>
          </p:nvPr>
        </p:nvSpPr>
        <p:spPr>
          <a:xfrm>
            <a:off x="238388" y="2482138"/>
            <a:ext cx="1360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Active Users</a:t>
            </a:r>
            <a:endParaRPr sz="1200" b="1">
              <a:latin typeface="Inter"/>
              <a:ea typeface="Inter"/>
              <a:cs typeface="Inter"/>
              <a:sym typeface="Inter"/>
            </a:endParaRPr>
          </a:p>
        </p:txBody>
      </p:sp>
      <p:sp>
        <p:nvSpPr>
          <p:cNvPr id="1217" name="Google Shape;1217;p4"/>
          <p:cNvSpPr>
            <a:spLocks noGrp="1"/>
          </p:cNvSpPr>
          <p:nvPr>
            <p:ph type="body" idx="31"/>
          </p:nvPr>
        </p:nvSpPr>
        <p:spPr>
          <a:xfrm>
            <a:off x="238400" y="1892800"/>
            <a:ext cx="28143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b="1">
                <a:latin typeface="Inter"/>
                <a:ea typeface="Inter"/>
                <a:cs typeface="Inter"/>
                <a:sym typeface="Inter"/>
              </a:rPr>
              <a:t>General Metrics</a:t>
            </a:r>
            <a:endParaRPr sz="1100" b="1">
              <a:latin typeface="Inter"/>
              <a:ea typeface="Inter"/>
              <a:cs typeface="Inter"/>
              <a:sym typeface="Inter"/>
            </a:endParaRPr>
          </a:p>
        </p:txBody>
      </p:sp>
      <p:sp>
        <p:nvSpPr>
          <p:cNvPr id="1218" name="Google Shape;1218;p4"/>
          <p:cNvSpPr>
            <a:spLocks noGrp="1"/>
          </p:cNvSpPr>
          <p:nvPr>
            <p:ph type="body" idx="6"/>
          </p:nvPr>
        </p:nvSpPr>
        <p:spPr>
          <a:xfrm>
            <a:off x="238388" y="3642503"/>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Average session</a:t>
            </a:r>
            <a:endParaRPr sz="1200" b="1">
              <a:latin typeface="Inter"/>
              <a:ea typeface="Inter"/>
              <a:cs typeface="Inter"/>
              <a:sym typeface="Inter"/>
            </a:endParaRPr>
          </a:p>
          <a:p>
            <a:pPr marL="0" lvl="0" indent="0" algn="r" rtl="0">
              <a:lnSpc>
                <a:spcPct val="100000"/>
              </a:lnSpc>
              <a:spcBef>
                <a:spcPts val="0"/>
              </a:spcBef>
              <a:spcAft>
                <a:spcPts val="0"/>
              </a:spcAft>
              <a:buSzPts val="1400"/>
              <a:buNone/>
            </a:pPr>
            <a:r>
              <a:rPr lang="fr" sz="1200" b="1">
                <a:latin typeface="Inter"/>
                <a:ea typeface="Inter"/>
                <a:cs typeface="Inter"/>
                <a:sym typeface="Inter"/>
              </a:rPr>
              <a:t> per user</a:t>
            </a:r>
            <a:endParaRPr sz="1200" b="1">
              <a:latin typeface="Inter"/>
              <a:ea typeface="Inter"/>
              <a:cs typeface="Inter"/>
              <a:sym typeface="Inter"/>
            </a:endParaRPr>
          </a:p>
        </p:txBody>
      </p:sp>
      <p:sp>
        <p:nvSpPr>
          <p:cNvPr id="1219" name="Google Shape;1219;p4"/>
          <p:cNvSpPr>
            <a:spLocks noGrp="1"/>
          </p:cNvSpPr>
          <p:nvPr>
            <p:ph type="body" idx="7"/>
          </p:nvPr>
        </p:nvSpPr>
        <p:spPr>
          <a:xfrm>
            <a:off x="238388" y="4230087"/>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Abstra</a:t>
            </a:r>
            <a:endParaRPr sz="1200" b="1">
              <a:latin typeface="Inter"/>
              <a:ea typeface="Inter"/>
              <a:cs typeface="Inter"/>
              <a:sym typeface="Inter"/>
            </a:endParaRPr>
          </a:p>
          <a:p>
            <a:pPr marL="0" lvl="0" indent="0" algn="r" rtl="0">
              <a:lnSpc>
                <a:spcPct val="100000"/>
              </a:lnSpc>
              <a:spcBef>
                <a:spcPts val="0"/>
              </a:spcBef>
              <a:spcAft>
                <a:spcPts val="0"/>
              </a:spcAft>
              <a:buSzPts val="1400"/>
              <a:buNone/>
            </a:pPr>
            <a:r>
              <a:rPr lang="fr" sz="1200" b="1">
                <a:latin typeface="Inter"/>
                <a:ea typeface="Inter"/>
                <a:cs typeface="Inter"/>
                <a:sym typeface="Inter"/>
              </a:rPr>
              <a:t>Documentation</a:t>
            </a:r>
            <a:endParaRPr sz="1200" b="1">
              <a:latin typeface="Inter"/>
              <a:ea typeface="Inter"/>
              <a:cs typeface="Inter"/>
              <a:sym typeface="Inter"/>
            </a:endParaRPr>
          </a:p>
        </p:txBody>
      </p:sp>
      <p:sp>
        <p:nvSpPr>
          <p:cNvPr id="1220" name="Google Shape;1220;p4"/>
          <p:cNvSpPr>
            <a:spLocks noGrp="1"/>
          </p:cNvSpPr>
          <p:nvPr>
            <p:ph type="body" idx="3"/>
          </p:nvPr>
        </p:nvSpPr>
        <p:spPr>
          <a:xfrm>
            <a:off x="1761542" y="3080281"/>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161</a:t>
            </a:r>
            <a:endParaRPr sz="1200" dirty="0">
              <a:solidFill>
                <a:schemeClr val="dk1"/>
              </a:solidFill>
              <a:latin typeface="Inter"/>
              <a:ea typeface="Inter"/>
              <a:cs typeface="Inter"/>
              <a:sym typeface="Inter"/>
            </a:endParaRPr>
          </a:p>
        </p:txBody>
      </p:sp>
      <p:sp>
        <p:nvSpPr>
          <p:cNvPr id="1221" name="Google Shape;1221;p4"/>
          <p:cNvSpPr>
            <a:spLocks noGrp="1"/>
          </p:cNvSpPr>
          <p:nvPr>
            <p:ph type="body" idx="7"/>
          </p:nvPr>
        </p:nvSpPr>
        <p:spPr>
          <a:xfrm>
            <a:off x="1762475" y="2500475"/>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197</a:t>
            </a:r>
            <a:endParaRPr lang="en-US" sz="1200" dirty="0">
              <a:solidFill>
                <a:schemeClr val="dk1"/>
              </a:solidFill>
              <a:latin typeface="Inter"/>
              <a:ea typeface="Inter"/>
              <a:cs typeface="Inter"/>
              <a:sym typeface="Inter"/>
            </a:endParaRPr>
          </a:p>
        </p:txBody>
      </p:sp>
      <p:sp>
        <p:nvSpPr>
          <p:cNvPr id="1222" name="Google Shape;1222;p4"/>
          <p:cNvSpPr>
            <a:spLocks noGrp="1"/>
          </p:cNvSpPr>
          <p:nvPr>
            <p:ph type="body" idx="6"/>
          </p:nvPr>
        </p:nvSpPr>
        <p:spPr>
          <a:xfrm>
            <a:off x="1760609" y="3655179"/>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23</a:t>
            </a:r>
            <a:endParaRPr sz="1200" dirty="0">
              <a:solidFill>
                <a:schemeClr val="dk1"/>
              </a:solidFill>
              <a:latin typeface="Inter"/>
              <a:ea typeface="Inter"/>
              <a:cs typeface="Inter"/>
              <a:sym typeface="Inter"/>
            </a:endParaRPr>
          </a:p>
        </p:txBody>
      </p:sp>
      <p:sp>
        <p:nvSpPr>
          <p:cNvPr id="1223" name="Google Shape;1223;p4"/>
          <p:cNvSpPr>
            <a:spLocks noGrp="1"/>
          </p:cNvSpPr>
          <p:nvPr>
            <p:ph type="body" idx="7"/>
          </p:nvPr>
        </p:nvSpPr>
        <p:spPr>
          <a:xfrm>
            <a:off x="1759676" y="4234474"/>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22</a:t>
            </a:r>
            <a:endParaRPr sz="1200" dirty="0">
              <a:solidFill>
                <a:schemeClr val="dk1"/>
              </a:solidFill>
              <a:latin typeface="Inter"/>
              <a:ea typeface="Inter"/>
              <a:cs typeface="Inter"/>
              <a:sym typeface="Inter"/>
            </a:endParaRPr>
          </a:p>
        </p:txBody>
      </p:sp>
      <p:sp>
        <p:nvSpPr>
          <p:cNvPr id="1224" name="Google Shape;1224;p4"/>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p:txBody>
      </p:sp>
      <p:grpSp>
        <p:nvGrpSpPr>
          <p:cNvPr id="1225" name="Google Shape;1225;p4"/>
          <p:cNvGrpSpPr/>
          <p:nvPr/>
        </p:nvGrpSpPr>
        <p:grpSpPr>
          <a:xfrm>
            <a:off x="365370" y="1020108"/>
            <a:ext cx="330226" cy="274936"/>
            <a:chOff x="5516145" y="1880536"/>
            <a:chExt cx="579854" cy="482767"/>
          </a:xfrm>
        </p:grpSpPr>
        <p:sp>
          <p:nvSpPr>
            <p:cNvPr id="1226" name="Google Shape;1226;p4"/>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227" name="Google Shape;1227;p4"/>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228" name="Google Shape;1228;p4"/>
          <p:cNvSpPr txBox="1"/>
          <p:nvPr/>
        </p:nvSpPr>
        <p:spPr>
          <a:xfrm>
            <a:off x="839875" y="1145375"/>
            <a:ext cx="77745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A general overview of numerical metrics and feature adoption compared with previous month</a:t>
            </a:r>
            <a:endParaRPr sz="1200" b="0" i="0" u="none" strike="noStrike" cap="none">
              <a:solidFill>
                <a:srgbClr val="000000"/>
              </a:solidFill>
              <a:latin typeface="Didact Gothic"/>
              <a:ea typeface="Didact Gothic"/>
              <a:cs typeface="Didact Gothic"/>
              <a:sym typeface="Didact Gothic"/>
            </a:endParaRPr>
          </a:p>
        </p:txBody>
      </p:sp>
      <p:sp>
        <p:nvSpPr>
          <p:cNvPr id="1229" name="Google Shape;1229;p4"/>
          <p:cNvSpPr>
            <a:spLocks noGrp="1"/>
          </p:cNvSpPr>
          <p:nvPr>
            <p:ph type="body" idx="3"/>
          </p:nvPr>
        </p:nvSpPr>
        <p:spPr>
          <a:xfrm>
            <a:off x="3462913" y="3081426"/>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dirty="0">
                <a:latin typeface="Inter"/>
                <a:ea typeface="Inter"/>
                <a:cs typeface="Inter"/>
                <a:sym typeface="Inter"/>
              </a:rPr>
              <a:t>Dataset Views</a:t>
            </a:r>
            <a:endParaRPr sz="1200" b="1" dirty="0">
              <a:latin typeface="Inter"/>
              <a:ea typeface="Inter"/>
              <a:cs typeface="Inter"/>
              <a:sym typeface="Inter"/>
            </a:endParaRPr>
          </a:p>
        </p:txBody>
      </p:sp>
      <p:sp>
        <p:nvSpPr>
          <p:cNvPr id="1230" name="Google Shape;1230;p4"/>
          <p:cNvSpPr>
            <a:spLocks noGrp="1"/>
          </p:cNvSpPr>
          <p:nvPr>
            <p:ph type="body" idx="7"/>
          </p:nvPr>
        </p:nvSpPr>
        <p:spPr>
          <a:xfrm>
            <a:off x="3462913" y="2498775"/>
            <a:ext cx="1360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Dataset Search</a:t>
            </a:r>
            <a:endParaRPr sz="1200" b="1">
              <a:latin typeface="Inter"/>
              <a:ea typeface="Inter"/>
              <a:cs typeface="Inter"/>
              <a:sym typeface="Inter"/>
            </a:endParaRPr>
          </a:p>
        </p:txBody>
      </p:sp>
      <p:sp>
        <p:nvSpPr>
          <p:cNvPr id="1231" name="Google Shape;1231;p4"/>
          <p:cNvSpPr>
            <a:spLocks noGrp="1"/>
          </p:cNvSpPr>
          <p:nvPr>
            <p:ph type="body" idx="31"/>
          </p:nvPr>
        </p:nvSpPr>
        <p:spPr>
          <a:xfrm>
            <a:off x="3462925" y="1909450"/>
            <a:ext cx="28143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b="1">
                <a:latin typeface="Inter"/>
                <a:ea typeface="Inter"/>
                <a:cs typeface="Inter"/>
                <a:sym typeface="Inter"/>
              </a:rPr>
              <a:t>Catalog Metrics</a:t>
            </a:r>
            <a:endParaRPr sz="1100" b="1">
              <a:latin typeface="Inter"/>
              <a:ea typeface="Inter"/>
              <a:cs typeface="Inter"/>
              <a:sym typeface="Inter"/>
            </a:endParaRPr>
          </a:p>
        </p:txBody>
      </p:sp>
      <p:sp>
        <p:nvSpPr>
          <p:cNvPr id="1232" name="Google Shape;1232;p4"/>
          <p:cNvSpPr>
            <a:spLocks noGrp="1"/>
          </p:cNvSpPr>
          <p:nvPr>
            <p:ph type="body" idx="3"/>
          </p:nvPr>
        </p:nvSpPr>
        <p:spPr>
          <a:xfrm>
            <a:off x="4987525" y="3096921"/>
            <a:ext cx="526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3129</a:t>
            </a:r>
            <a:endParaRPr sz="1200" dirty="0">
              <a:solidFill>
                <a:schemeClr val="dk1"/>
              </a:solidFill>
              <a:latin typeface="Inter"/>
              <a:ea typeface="Inter"/>
              <a:cs typeface="Inter"/>
              <a:sym typeface="Inter"/>
            </a:endParaRPr>
          </a:p>
        </p:txBody>
      </p:sp>
      <p:sp>
        <p:nvSpPr>
          <p:cNvPr id="1233" name="Google Shape;1233;p4"/>
          <p:cNvSpPr>
            <a:spLocks noGrp="1"/>
          </p:cNvSpPr>
          <p:nvPr>
            <p:ph type="body" idx="7"/>
          </p:nvPr>
        </p:nvSpPr>
        <p:spPr>
          <a:xfrm>
            <a:off x="4988616" y="2517100"/>
            <a:ext cx="5262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1002</a:t>
            </a:r>
            <a:endParaRPr sz="1200" dirty="0">
              <a:solidFill>
                <a:schemeClr val="dk1"/>
              </a:solidFill>
              <a:latin typeface="Inter"/>
              <a:ea typeface="Inter"/>
              <a:cs typeface="Inter"/>
              <a:sym typeface="Inter"/>
            </a:endParaRPr>
          </a:p>
        </p:txBody>
      </p:sp>
      <p:sp>
        <p:nvSpPr>
          <p:cNvPr id="1234" name="Google Shape;1234;p4"/>
          <p:cNvSpPr>
            <a:spLocks noGrp="1"/>
          </p:cNvSpPr>
          <p:nvPr>
            <p:ph type="body" idx="3"/>
          </p:nvPr>
        </p:nvSpPr>
        <p:spPr>
          <a:xfrm>
            <a:off x="6776225" y="3061434"/>
            <a:ext cx="9501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Sessions</a:t>
            </a:r>
            <a:endParaRPr sz="1200" b="1">
              <a:latin typeface="Inter"/>
              <a:ea typeface="Inter"/>
              <a:cs typeface="Inter"/>
              <a:sym typeface="Inter"/>
            </a:endParaRPr>
          </a:p>
        </p:txBody>
      </p:sp>
      <p:sp>
        <p:nvSpPr>
          <p:cNvPr id="1235" name="Google Shape;1235;p4"/>
          <p:cNvSpPr>
            <a:spLocks noGrp="1"/>
          </p:cNvSpPr>
          <p:nvPr>
            <p:ph type="body" idx="7"/>
          </p:nvPr>
        </p:nvSpPr>
        <p:spPr>
          <a:xfrm>
            <a:off x="6776225" y="2478785"/>
            <a:ext cx="9501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Users</a:t>
            </a:r>
            <a:endParaRPr sz="1200" b="1">
              <a:latin typeface="Inter"/>
              <a:ea typeface="Inter"/>
              <a:cs typeface="Inter"/>
              <a:sym typeface="Inter"/>
            </a:endParaRPr>
          </a:p>
        </p:txBody>
      </p:sp>
      <p:sp>
        <p:nvSpPr>
          <p:cNvPr id="1236" name="Google Shape;1236;p4"/>
          <p:cNvSpPr>
            <a:spLocks noGrp="1"/>
          </p:cNvSpPr>
          <p:nvPr>
            <p:ph type="body" idx="31"/>
          </p:nvPr>
        </p:nvSpPr>
        <p:spPr>
          <a:xfrm>
            <a:off x="6776225" y="1889450"/>
            <a:ext cx="22308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b="1">
                <a:latin typeface="Inter"/>
                <a:ea typeface="Inter"/>
                <a:cs typeface="Inter"/>
                <a:sym typeface="Inter"/>
              </a:rPr>
              <a:t>Slide Viewer Metrics</a:t>
            </a:r>
            <a:endParaRPr sz="1100" b="1">
              <a:latin typeface="Inter"/>
              <a:ea typeface="Inter"/>
              <a:cs typeface="Inter"/>
              <a:sym typeface="Inter"/>
            </a:endParaRPr>
          </a:p>
        </p:txBody>
      </p:sp>
      <p:sp>
        <p:nvSpPr>
          <p:cNvPr id="1237" name="Google Shape;1237;p4"/>
          <p:cNvSpPr>
            <a:spLocks noGrp="1"/>
          </p:cNvSpPr>
          <p:nvPr>
            <p:ph type="body" idx="7"/>
          </p:nvPr>
        </p:nvSpPr>
        <p:spPr>
          <a:xfrm>
            <a:off x="9454775" y="2478775"/>
            <a:ext cx="1360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b="1">
                <a:latin typeface="Inter"/>
                <a:ea typeface="Inter"/>
                <a:cs typeface="Inter"/>
                <a:sym typeface="Inter"/>
              </a:rPr>
              <a:t>Target Directory Users</a:t>
            </a:r>
            <a:endParaRPr sz="1200" b="1">
              <a:latin typeface="Inter"/>
              <a:ea typeface="Inter"/>
              <a:cs typeface="Inter"/>
              <a:sym typeface="Inter"/>
            </a:endParaRPr>
          </a:p>
        </p:txBody>
      </p:sp>
      <p:sp>
        <p:nvSpPr>
          <p:cNvPr id="1238" name="Google Shape;1238;p4"/>
          <p:cNvSpPr>
            <a:spLocks noGrp="1"/>
          </p:cNvSpPr>
          <p:nvPr>
            <p:ph type="body" idx="31"/>
          </p:nvPr>
        </p:nvSpPr>
        <p:spPr>
          <a:xfrm>
            <a:off x="9454775" y="1889450"/>
            <a:ext cx="2556900" cy="3639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100" b="1">
                <a:latin typeface="Inter"/>
                <a:ea typeface="Inter"/>
                <a:cs typeface="Inter"/>
                <a:sym typeface="Inter"/>
              </a:rPr>
              <a:t>Other Metrics</a:t>
            </a:r>
            <a:endParaRPr sz="1100" b="1">
              <a:latin typeface="Inter"/>
              <a:ea typeface="Inter"/>
              <a:cs typeface="Inter"/>
              <a:sym typeface="Inter"/>
            </a:endParaRPr>
          </a:p>
        </p:txBody>
      </p:sp>
      <p:sp>
        <p:nvSpPr>
          <p:cNvPr id="1239" name="Google Shape;1239;p4"/>
          <p:cNvSpPr>
            <a:spLocks noGrp="1"/>
          </p:cNvSpPr>
          <p:nvPr>
            <p:ph type="body" idx="3"/>
          </p:nvPr>
        </p:nvSpPr>
        <p:spPr>
          <a:xfrm>
            <a:off x="2378185" y="3096906"/>
            <a:ext cx="850789"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en-US" sz="1200" b="1" dirty="0">
                <a:solidFill>
                  <a:schemeClr val="tx1"/>
                </a:solidFill>
                <a:latin typeface="Inter"/>
                <a:ea typeface="Inter"/>
                <a:cs typeface="Inter"/>
                <a:sym typeface="Inter"/>
              </a:rPr>
              <a:t>0%</a:t>
            </a:r>
            <a:endParaRPr sz="1200" b="1" dirty="0">
              <a:solidFill>
                <a:schemeClr val="tx1"/>
              </a:solidFill>
              <a:latin typeface="Inter"/>
              <a:ea typeface="Inter"/>
              <a:cs typeface="Inter"/>
              <a:sym typeface="Inter"/>
            </a:endParaRPr>
          </a:p>
        </p:txBody>
      </p:sp>
      <p:sp>
        <p:nvSpPr>
          <p:cNvPr id="1240" name="Google Shape;1240;p4"/>
          <p:cNvSpPr>
            <a:spLocks noGrp="1"/>
          </p:cNvSpPr>
          <p:nvPr>
            <p:ph type="body" idx="7"/>
          </p:nvPr>
        </p:nvSpPr>
        <p:spPr>
          <a:xfrm>
            <a:off x="2379404" y="2517100"/>
            <a:ext cx="673296"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b="1" dirty="0">
                <a:solidFill>
                  <a:schemeClr val="tx1"/>
                </a:solidFill>
                <a:latin typeface="Inter"/>
                <a:ea typeface="Inter"/>
                <a:cs typeface="Inter"/>
                <a:sym typeface="Inter"/>
              </a:rPr>
              <a:t>+34%</a:t>
            </a:r>
          </a:p>
        </p:txBody>
      </p:sp>
      <p:sp>
        <p:nvSpPr>
          <p:cNvPr id="1241" name="Google Shape;1241;p4"/>
          <p:cNvSpPr>
            <a:spLocks noGrp="1"/>
          </p:cNvSpPr>
          <p:nvPr>
            <p:ph type="body" idx="6"/>
          </p:nvPr>
        </p:nvSpPr>
        <p:spPr>
          <a:xfrm>
            <a:off x="2376968" y="3671804"/>
            <a:ext cx="749186"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+23.1%</a:t>
            </a:r>
            <a:endParaRPr sz="1200" dirty="0">
              <a:solidFill>
                <a:schemeClr val="dk1"/>
              </a:solidFill>
              <a:latin typeface="Inter"/>
              <a:ea typeface="Inter"/>
              <a:cs typeface="Inter"/>
              <a:sym typeface="Inter"/>
            </a:endParaRPr>
          </a:p>
        </p:txBody>
      </p:sp>
      <p:sp>
        <p:nvSpPr>
          <p:cNvPr id="1242" name="Google Shape;1242;p4"/>
          <p:cNvSpPr>
            <a:spLocks noGrp="1"/>
          </p:cNvSpPr>
          <p:nvPr>
            <p:ph type="body" idx="7"/>
          </p:nvPr>
        </p:nvSpPr>
        <p:spPr>
          <a:xfrm>
            <a:off x="2375750" y="4251100"/>
            <a:ext cx="669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+4.8%</a:t>
            </a:r>
            <a:endParaRPr sz="1200" dirty="0">
              <a:solidFill>
                <a:schemeClr val="dk1"/>
              </a:solidFill>
              <a:latin typeface="Inter"/>
              <a:ea typeface="Inter"/>
              <a:cs typeface="Inter"/>
              <a:sym typeface="Inter"/>
            </a:endParaRPr>
          </a:p>
        </p:txBody>
      </p:sp>
      <p:sp>
        <p:nvSpPr>
          <p:cNvPr id="1243" name="Google Shape;1243;p4"/>
          <p:cNvSpPr>
            <a:spLocks noGrp="1"/>
          </p:cNvSpPr>
          <p:nvPr>
            <p:ph type="body" idx="3"/>
          </p:nvPr>
        </p:nvSpPr>
        <p:spPr>
          <a:xfrm>
            <a:off x="7864742" y="3061956"/>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432</a:t>
            </a:r>
            <a:endParaRPr sz="1200" dirty="0">
              <a:solidFill>
                <a:schemeClr val="dk1"/>
              </a:solidFill>
              <a:latin typeface="Inter"/>
              <a:ea typeface="Inter"/>
              <a:cs typeface="Inter"/>
              <a:sym typeface="Inter"/>
            </a:endParaRPr>
          </a:p>
        </p:txBody>
      </p:sp>
      <p:sp>
        <p:nvSpPr>
          <p:cNvPr id="1244" name="Google Shape;1244;p4"/>
          <p:cNvSpPr>
            <a:spLocks noGrp="1"/>
          </p:cNvSpPr>
          <p:nvPr>
            <p:ph type="body" idx="7"/>
          </p:nvPr>
        </p:nvSpPr>
        <p:spPr>
          <a:xfrm>
            <a:off x="7865675" y="2482150"/>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48</a:t>
            </a:r>
            <a:endParaRPr sz="1200" dirty="0">
              <a:solidFill>
                <a:schemeClr val="dk1"/>
              </a:solidFill>
              <a:latin typeface="Inter"/>
              <a:ea typeface="Inter"/>
              <a:cs typeface="Inter"/>
              <a:sym typeface="Inter"/>
            </a:endParaRPr>
          </a:p>
        </p:txBody>
      </p:sp>
      <p:sp>
        <p:nvSpPr>
          <p:cNvPr id="1245" name="Google Shape;1245;p4"/>
          <p:cNvSpPr>
            <a:spLocks noGrp="1"/>
          </p:cNvSpPr>
          <p:nvPr>
            <p:ph type="body" idx="3"/>
          </p:nvPr>
        </p:nvSpPr>
        <p:spPr>
          <a:xfrm>
            <a:off x="8480826" y="3078578"/>
            <a:ext cx="669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+58.2%</a:t>
            </a:r>
            <a:endParaRPr sz="1200" dirty="0">
              <a:solidFill>
                <a:schemeClr val="dk1"/>
              </a:solidFill>
              <a:latin typeface="Inter"/>
              <a:ea typeface="Inter"/>
              <a:cs typeface="Inter"/>
              <a:sym typeface="Inter"/>
            </a:endParaRPr>
          </a:p>
        </p:txBody>
      </p:sp>
      <p:sp>
        <p:nvSpPr>
          <p:cNvPr id="1246" name="Google Shape;1246;p4"/>
          <p:cNvSpPr>
            <a:spLocks noGrp="1"/>
          </p:cNvSpPr>
          <p:nvPr>
            <p:ph type="body" idx="7"/>
          </p:nvPr>
        </p:nvSpPr>
        <p:spPr>
          <a:xfrm>
            <a:off x="8481927" y="2498775"/>
            <a:ext cx="669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+17.1%</a:t>
            </a:r>
            <a:endParaRPr sz="1200" dirty="0">
              <a:solidFill>
                <a:schemeClr val="dk1"/>
              </a:solidFill>
              <a:latin typeface="Inter"/>
              <a:ea typeface="Inter"/>
              <a:cs typeface="Inter"/>
              <a:sym typeface="Inter"/>
            </a:endParaRPr>
          </a:p>
        </p:txBody>
      </p:sp>
      <p:sp>
        <p:nvSpPr>
          <p:cNvPr id="1247" name="Google Shape;1247;p4"/>
          <p:cNvSpPr>
            <a:spLocks noGrp="1"/>
          </p:cNvSpPr>
          <p:nvPr>
            <p:ph type="body" idx="7"/>
          </p:nvPr>
        </p:nvSpPr>
        <p:spPr>
          <a:xfrm>
            <a:off x="10884238" y="2471500"/>
            <a:ext cx="450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18</a:t>
            </a:r>
            <a:endParaRPr sz="1200" dirty="0">
              <a:solidFill>
                <a:schemeClr val="dk1"/>
              </a:solidFill>
              <a:latin typeface="Inter"/>
              <a:ea typeface="Inter"/>
              <a:cs typeface="Inter"/>
              <a:sym typeface="Inter"/>
            </a:endParaRPr>
          </a:p>
        </p:txBody>
      </p:sp>
      <p:sp>
        <p:nvSpPr>
          <p:cNvPr id="1248" name="Google Shape;1248;p4"/>
          <p:cNvSpPr>
            <a:spLocks noGrp="1"/>
          </p:cNvSpPr>
          <p:nvPr>
            <p:ph type="body" idx="7"/>
          </p:nvPr>
        </p:nvSpPr>
        <p:spPr>
          <a:xfrm>
            <a:off x="11424125" y="2488125"/>
            <a:ext cx="627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-28%</a:t>
            </a:r>
            <a:endParaRPr sz="1200" dirty="0">
              <a:solidFill>
                <a:schemeClr val="dk1"/>
              </a:solidFill>
              <a:latin typeface="Inter"/>
              <a:ea typeface="Inter"/>
              <a:cs typeface="Inter"/>
              <a:sym typeface="Inter"/>
            </a:endParaRPr>
          </a:p>
        </p:txBody>
      </p:sp>
      <p:sp>
        <p:nvSpPr>
          <p:cNvPr id="1249" name="Google Shape;1249;p4"/>
          <p:cNvSpPr>
            <a:spLocks noGrp="1"/>
          </p:cNvSpPr>
          <p:nvPr>
            <p:ph type="body" idx="3"/>
          </p:nvPr>
        </p:nvSpPr>
        <p:spPr>
          <a:xfrm>
            <a:off x="5608150" y="3096900"/>
            <a:ext cx="759094"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+14.7%</a:t>
            </a:r>
            <a:endParaRPr sz="1200" dirty="0">
              <a:solidFill>
                <a:schemeClr val="dk1"/>
              </a:solidFill>
              <a:latin typeface="Inter"/>
              <a:ea typeface="Inter"/>
              <a:cs typeface="Inter"/>
              <a:sym typeface="Inter"/>
            </a:endParaRPr>
          </a:p>
        </p:txBody>
      </p:sp>
      <p:sp>
        <p:nvSpPr>
          <p:cNvPr id="1250" name="Google Shape;1250;p4"/>
          <p:cNvSpPr>
            <a:spLocks noGrp="1"/>
          </p:cNvSpPr>
          <p:nvPr>
            <p:ph type="body" idx="7"/>
          </p:nvPr>
        </p:nvSpPr>
        <p:spPr>
          <a:xfrm>
            <a:off x="5609537" y="2517100"/>
            <a:ext cx="669000" cy="4281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+3.1%</a:t>
            </a:r>
            <a:endParaRPr sz="1200" dirty="0">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5"/>
          <p:cNvSpPr txBox="1">
            <a:spLocks noGrp="1"/>
          </p:cNvSpPr>
          <p:nvPr>
            <p:ph type="title"/>
          </p:nvPr>
        </p:nvSpPr>
        <p:spPr>
          <a:xfrm>
            <a:off x="281017" y="646775"/>
            <a:ext cx="30981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Key metrics overview</a:t>
            </a:r>
            <a:endParaRPr/>
          </a:p>
        </p:txBody>
      </p:sp>
      <p:sp>
        <p:nvSpPr>
          <p:cNvPr id="1257" name="Google Shape;1257;p5"/>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a:p>
            <a:pPr marL="0" lvl="0" indent="0" algn="l" rtl="0">
              <a:lnSpc>
                <a:spcPct val="100000"/>
              </a:lnSpc>
              <a:spcBef>
                <a:spcPts val="0"/>
              </a:spcBef>
              <a:spcAft>
                <a:spcPts val="0"/>
              </a:spcAft>
              <a:buSzPts val="800"/>
              <a:buNone/>
            </a:pPr>
            <a:endParaRPr dirty="0"/>
          </a:p>
        </p:txBody>
      </p:sp>
      <p:grpSp>
        <p:nvGrpSpPr>
          <p:cNvPr id="1266" name="Google Shape;1266;p5"/>
          <p:cNvGrpSpPr/>
          <p:nvPr/>
        </p:nvGrpSpPr>
        <p:grpSpPr>
          <a:xfrm>
            <a:off x="365370" y="1020108"/>
            <a:ext cx="330226" cy="274936"/>
            <a:chOff x="5516145" y="1880536"/>
            <a:chExt cx="579854" cy="482767"/>
          </a:xfrm>
        </p:grpSpPr>
        <p:sp>
          <p:nvSpPr>
            <p:cNvPr id="1267" name="Google Shape;1267;p5"/>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268" name="Google Shape;1268;p5"/>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269" name="Google Shape;1269;p5"/>
          <p:cNvSpPr txBox="1"/>
          <p:nvPr/>
        </p:nvSpPr>
        <p:spPr>
          <a:xfrm>
            <a:off x="774418" y="1149674"/>
            <a:ext cx="11053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General monthly key metrics</a:t>
            </a:r>
            <a:endParaRPr sz="1200" b="0" i="1" u="none" strike="noStrike" cap="none">
              <a:solidFill>
                <a:srgbClr val="000000"/>
              </a:solidFill>
              <a:latin typeface="Didact Gothic"/>
              <a:ea typeface="Didact Gothic"/>
              <a:cs typeface="Didact Gothic"/>
              <a:sym typeface="Didact Gothic"/>
            </a:endParaRPr>
          </a:p>
        </p:txBody>
      </p:sp>
      <p:sp>
        <p:nvSpPr>
          <p:cNvPr id="1270" name="Google Shape;1270;p5"/>
          <p:cNvSpPr txBox="1"/>
          <p:nvPr/>
        </p:nvSpPr>
        <p:spPr>
          <a:xfrm>
            <a:off x="189825" y="1329795"/>
            <a:ext cx="32805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Inter"/>
              <a:ea typeface="Inter"/>
              <a:cs typeface="Inter"/>
              <a:sym typeface="Inter"/>
            </a:endParaRPr>
          </a:p>
        </p:txBody>
      </p:sp>
      <p:sp>
        <p:nvSpPr>
          <p:cNvPr id="1271" name="Google Shape;1271;p5"/>
          <p:cNvSpPr txBox="1"/>
          <p:nvPr/>
        </p:nvSpPr>
        <p:spPr>
          <a:xfrm>
            <a:off x="189824" y="1504308"/>
            <a:ext cx="4520126" cy="4985950"/>
          </a:xfrm>
          <a:prstGeom prst="rect">
            <a:avLst/>
          </a:prstGeom>
          <a:noFill/>
          <a:ln>
            <a:noFill/>
          </a:ln>
        </p:spPr>
        <p:txBody>
          <a:bodyPr spcFirstLastPara="1" wrap="square" lIns="91425" tIns="91425" rIns="91425" bIns="91425" anchor="t" anchorCtr="0">
            <a:spAutoFit/>
          </a:bodyPr>
          <a:lstStyle/>
          <a:p>
            <a:r>
              <a:rPr lang="en-US" sz="1200" dirty="0">
                <a:latin typeface="Didact Gothic" panose="020B0604020202020204" charset="0"/>
                <a:ea typeface="Inter" panose="020B0604020202020204" charset="0"/>
              </a:rPr>
              <a:t>April was a transitional month with shifting priorities, increased internal demand, and continued commitment to high service standards.</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174 tickets handled – a −28.4% drop from March, reflecting a post-peak stabilization phase after intense engagement in Q1.</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17 min first response time – a 30.8% increase, but still well within SLA targets. The increase is largely due to a surge in automated API-generated tickets related to internal test workflows.</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11 </a:t>
            </a:r>
            <a:r>
              <a:rPr lang="en-US" sz="1200" dirty="0" err="1">
                <a:latin typeface="Didact Gothic" panose="020B0604020202020204" charset="0"/>
                <a:ea typeface="Inter" panose="020B0604020202020204" charset="0"/>
              </a:rPr>
              <a:t>hrs</a:t>
            </a:r>
            <a:r>
              <a:rPr lang="en-US" sz="1200" dirty="0">
                <a:latin typeface="Didact Gothic" panose="020B0604020202020204" charset="0"/>
                <a:ea typeface="Inter" panose="020B0604020202020204" charset="0"/>
              </a:rPr>
              <a:t> average resolution time – a 214.3% increase, primarily driven by:</a:t>
            </a:r>
          </a:p>
          <a:p>
            <a:endParaRPr lang="en-US" sz="1200" dirty="0">
              <a:latin typeface="Didact Gothic" panose="020B0604020202020204" charset="0"/>
              <a:ea typeface="Inter" panose="020B0604020202020204" charset="0"/>
            </a:endParaRPr>
          </a:p>
          <a:p>
            <a:pPr marL="171450" indent="-171450">
              <a:buFont typeface="Arial" panose="020B0604020202020204" pitchFamily="34" charset="0"/>
              <a:buChar char="•"/>
            </a:pPr>
            <a:r>
              <a:rPr lang="en-US" sz="1200" dirty="0">
                <a:latin typeface="Didact Gothic" panose="020B0604020202020204" charset="0"/>
                <a:ea typeface="Inter" panose="020B0604020202020204" charset="0"/>
              </a:rPr>
              <a:t>a spike in </a:t>
            </a:r>
            <a:r>
              <a:rPr lang="en-US" sz="1200" b="1" dirty="0">
                <a:latin typeface="Didact Gothic" panose="020B0604020202020204" charset="0"/>
                <a:ea typeface="Inter" panose="020B0604020202020204" charset="0"/>
              </a:rPr>
              <a:t>API-submitted test tickets</a:t>
            </a:r>
            <a:r>
              <a:rPr lang="en-US" sz="1200" dirty="0">
                <a:latin typeface="Didact Gothic" panose="020B0604020202020204" charset="0"/>
                <a:ea typeface="Inter" panose="020B0604020202020204" charset="0"/>
              </a:rPr>
              <a:t> through new Owkin K integrations,</a:t>
            </a:r>
          </a:p>
          <a:p>
            <a:pPr marL="171450" indent="-171450">
              <a:buFont typeface="Arial" panose="020B0604020202020204" pitchFamily="34" charset="0"/>
              <a:buChar char="•"/>
            </a:pPr>
            <a:r>
              <a:rPr lang="en-US" sz="1200" dirty="0">
                <a:latin typeface="Didact Gothic" panose="020B0604020202020204" charset="0"/>
                <a:ea typeface="Inter" panose="020B0604020202020204" charset="0"/>
              </a:rPr>
              <a:t>more complex internal requests related to dataset access and AI tooling (Cursor, </a:t>
            </a:r>
            <a:r>
              <a:rPr lang="en-US" sz="1200" dirty="0" err="1">
                <a:latin typeface="Didact Gothic" panose="020B0604020202020204" charset="0"/>
                <a:ea typeface="Inter" panose="020B0604020202020204" charset="0"/>
              </a:rPr>
              <a:t>OpenAI</a:t>
            </a:r>
            <a:r>
              <a:rPr lang="en-US" sz="1200" dirty="0">
                <a:latin typeface="Didact Gothic" panose="020B0604020202020204" charset="0"/>
                <a:ea typeface="Inter" panose="020B0604020202020204" charset="0"/>
              </a:rPr>
              <a:t>, etc.),</a:t>
            </a:r>
          </a:p>
          <a:p>
            <a:pPr marL="171450" indent="-171450">
              <a:buFont typeface="Arial" panose="020B0604020202020204" pitchFamily="34" charset="0"/>
              <a:buChar char="•"/>
            </a:pPr>
            <a:r>
              <a:rPr lang="en-US" sz="1200" dirty="0">
                <a:latin typeface="Didact Gothic" panose="020B0604020202020204" charset="0"/>
                <a:ea typeface="Inter" panose="020B0604020202020204" charset="0"/>
              </a:rPr>
              <a:t>extended handling cycles for multi-step internal forms.</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96.7% CSAT – a minor dip (−3.3%) compared to March, but still reflecting very high satisfaction despite backend load increases.</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86.78% of tickets resolved – down by 5.86% from March, mainly due to higher inflow of tickets requiring extended follow-up or pending user responses.</a:t>
            </a:r>
          </a:p>
        </p:txBody>
      </p:sp>
      <p:sp>
        <p:nvSpPr>
          <p:cNvPr id="1272" name="Google Shape;1272;p5"/>
          <p:cNvSpPr txBox="1"/>
          <p:nvPr/>
        </p:nvSpPr>
        <p:spPr>
          <a:xfrm>
            <a:off x="6850629" y="4254470"/>
            <a:ext cx="2268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fr" sz="1100" b="0" i="1" u="none" strike="noStrike" cap="none" dirty="0">
                <a:solidFill>
                  <a:schemeClr val="dk1"/>
                </a:solidFill>
                <a:latin typeface="Inter"/>
                <a:ea typeface="Inter"/>
                <a:cs typeface="Inter"/>
                <a:sym typeface="Inter"/>
              </a:rPr>
              <a:t>*Times are in business hours.</a:t>
            </a:r>
            <a:endParaRPr sz="1100" b="0" i="1" u="none" strike="noStrike" cap="none" dirty="0">
              <a:solidFill>
                <a:schemeClr val="dk1"/>
              </a:solidFill>
              <a:latin typeface="Inter"/>
              <a:ea typeface="Inter"/>
              <a:cs typeface="Inter"/>
              <a:sym typeface="Inter"/>
            </a:endParaRPr>
          </a:p>
        </p:txBody>
      </p:sp>
      <p:sp>
        <p:nvSpPr>
          <p:cNvPr id="1288" name="Google Shape;1288;p5"/>
          <p:cNvSpPr>
            <a:spLocks noGrp="1"/>
          </p:cNvSpPr>
          <p:nvPr>
            <p:ph type="body" idx="3"/>
          </p:nvPr>
        </p:nvSpPr>
        <p:spPr>
          <a:xfrm>
            <a:off x="4974176" y="2310910"/>
            <a:ext cx="17856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Tickets Received</a:t>
            </a:r>
            <a:endParaRPr sz="1200">
              <a:latin typeface="Inter"/>
              <a:ea typeface="Inter"/>
              <a:cs typeface="Inter"/>
              <a:sym typeface="Inter"/>
            </a:endParaRPr>
          </a:p>
        </p:txBody>
      </p:sp>
      <p:sp>
        <p:nvSpPr>
          <p:cNvPr id="1289" name="Google Shape;1289;p5"/>
          <p:cNvSpPr>
            <a:spLocks noGrp="1"/>
          </p:cNvSpPr>
          <p:nvPr>
            <p:ph type="body" idx="21"/>
          </p:nvPr>
        </p:nvSpPr>
        <p:spPr>
          <a:xfrm>
            <a:off x="10179501" y="231091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Clr>
                <a:schemeClr val="dk1"/>
              </a:buClr>
              <a:buSzPts val="1100"/>
              <a:buFont typeface="Arial"/>
              <a:buNone/>
            </a:pPr>
            <a:r>
              <a:rPr lang="fr" sz="1200" b="1" dirty="0">
                <a:solidFill>
                  <a:srgbClr val="00B050"/>
                </a:solidFill>
              </a:rPr>
              <a:t>-28.4%</a:t>
            </a:r>
          </a:p>
        </p:txBody>
      </p:sp>
      <p:sp>
        <p:nvSpPr>
          <p:cNvPr id="1290" name="Google Shape;1290;p5"/>
          <p:cNvSpPr>
            <a:spLocks noGrp="1"/>
          </p:cNvSpPr>
          <p:nvPr>
            <p:ph type="body" idx="32"/>
          </p:nvPr>
        </p:nvSpPr>
        <p:spPr>
          <a:xfrm>
            <a:off x="6892913" y="1932221"/>
            <a:ext cx="16044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latin typeface="Inter"/>
                <a:ea typeface="Inter"/>
                <a:cs typeface="Inter"/>
                <a:sym typeface="Inter"/>
              </a:rPr>
              <a:t>March</a:t>
            </a:r>
            <a:endParaRPr lang="en-US" sz="1200" dirty="0">
              <a:latin typeface="Inter"/>
              <a:ea typeface="Inter"/>
              <a:cs typeface="Inter"/>
              <a:sym typeface="Inter"/>
            </a:endParaRPr>
          </a:p>
        </p:txBody>
      </p:sp>
      <p:sp>
        <p:nvSpPr>
          <p:cNvPr id="1291" name="Google Shape;1291;p5"/>
          <p:cNvSpPr>
            <a:spLocks noGrp="1"/>
          </p:cNvSpPr>
          <p:nvPr>
            <p:ph type="body" idx="33"/>
          </p:nvPr>
        </p:nvSpPr>
        <p:spPr>
          <a:xfrm>
            <a:off x="10181196" y="1932221"/>
            <a:ext cx="16044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a:latin typeface="Inter"/>
                <a:ea typeface="Inter"/>
                <a:cs typeface="Inter"/>
                <a:sym typeface="Inter"/>
              </a:rPr>
              <a:t>Change</a:t>
            </a:r>
            <a:endParaRPr sz="1200">
              <a:latin typeface="Inter"/>
              <a:ea typeface="Inter"/>
              <a:cs typeface="Inter"/>
              <a:sym typeface="Inter"/>
            </a:endParaRPr>
          </a:p>
        </p:txBody>
      </p:sp>
      <p:sp>
        <p:nvSpPr>
          <p:cNvPr id="1292" name="Google Shape;1292;p5"/>
          <p:cNvSpPr>
            <a:spLocks noGrp="1"/>
          </p:cNvSpPr>
          <p:nvPr>
            <p:ph type="body" idx="6"/>
          </p:nvPr>
        </p:nvSpPr>
        <p:spPr>
          <a:xfrm>
            <a:off x="4966115" y="3063245"/>
            <a:ext cx="17856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Average First Response Time (Bus. hrs.)</a:t>
            </a:r>
            <a:endParaRPr sz="1200">
              <a:latin typeface="Inter"/>
              <a:ea typeface="Inter"/>
              <a:cs typeface="Inter"/>
              <a:sym typeface="Inter"/>
            </a:endParaRPr>
          </a:p>
        </p:txBody>
      </p:sp>
      <p:sp>
        <p:nvSpPr>
          <p:cNvPr id="1293" name="Google Shape;1293;p5"/>
          <p:cNvSpPr>
            <a:spLocks noGrp="1"/>
          </p:cNvSpPr>
          <p:nvPr>
            <p:ph type="body" idx="7"/>
          </p:nvPr>
        </p:nvSpPr>
        <p:spPr>
          <a:xfrm>
            <a:off x="4966115" y="3441920"/>
            <a:ext cx="17856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dirty="0">
                <a:latin typeface="Inter"/>
                <a:ea typeface="Inter"/>
                <a:cs typeface="Inter"/>
                <a:sym typeface="Inter"/>
              </a:rPr>
              <a:t>Average Full Resolution Time (Bus. hrs.)</a:t>
            </a:r>
            <a:endParaRPr sz="1200" dirty="0">
              <a:latin typeface="Inter"/>
              <a:ea typeface="Inter"/>
              <a:cs typeface="Inter"/>
              <a:sym typeface="Inter"/>
            </a:endParaRPr>
          </a:p>
        </p:txBody>
      </p:sp>
      <p:sp>
        <p:nvSpPr>
          <p:cNvPr id="1294" name="Google Shape;1294;p5"/>
          <p:cNvSpPr>
            <a:spLocks noGrp="1"/>
          </p:cNvSpPr>
          <p:nvPr>
            <p:ph type="body" idx="24"/>
          </p:nvPr>
        </p:nvSpPr>
        <p:spPr>
          <a:xfrm>
            <a:off x="10172261" y="3063245"/>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Clr>
                <a:schemeClr val="dk1"/>
              </a:buClr>
              <a:buSzPts val="1100"/>
              <a:buFont typeface="Arial"/>
              <a:buNone/>
            </a:pPr>
            <a:r>
              <a:rPr lang="fr" sz="1200" dirty="0">
                <a:solidFill>
                  <a:srgbClr val="FF0000"/>
                </a:solidFill>
              </a:rPr>
              <a:t>+30.8%</a:t>
            </a:r>
            <a:endParaRPr sz="1200" dirty="0">
              <a:solidFill>
                <a:srgbClr val="FF0000"/>
              </a:solidFill>
            </a:endParaRPr>
          </a:p>
        </p:txBody>
      </p:sp>
      <p:sp>
        <p:nvSpPr>
          <p:cNvPr id="1295" name="Google Shape;1295;p5"/>
          <p:cNvSpPr>
            <a:spLocks noGrp="1"/>
          </p:cNvSpPr>
          <p:nvPr>
            <p:ph type="body" idx="25"/>
          </p:nvPr>
        </p:nvSpPr>
        <p:spPr>
          <a:xfrm>
            <a:off x="10172261" y="344192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solidFill>
                  <a:srgbClr val="FF0000"/>
                </a:solidFill>
              </a:rPr>
              <a:t>+214.3%</a:t>
            </a:r>
            <a:endParaRPr sz="1200" dirty="0">
              <a:solidFill>
                <a:srgbClr val="FF0000"/>
              </a:solidFill>
            </a:endParaRPr>
          </a:p>
        </p:txBody>
      </p:sp>
      <p:sp>
        <p:nvSpPr>
          <p:cNvPr id="1296" name="Google Shape;1296;p5"/>
          <p:cNvSpPr>
            <a:spLocks noGrp="1"/>
          </p:cNvSpPr>
          <p:nvPr>
            <p:ph type="body" idx="4"/>
          </p:nvPr>
        </p:nvSpPr>
        <p:spPr>
          <a:xfrm>
            <a:off x="4974176" y="2684923"/>
            <a:ext cx="17856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Solved/Received</a:t>
            </a:r>
            <a:endParaRPr sz="1200">
              <a:latin typeface="Inter"/>
              <a:ea typeface="Inter"/>
              <a:cs typeface="Inter"/>
              <a:sym typeface="Inter"/>
            </a:endParaRPr>
          </a:p>
        </p:txBody>
      </p:sp>
      <p:sp>
        <p:nvSpPr>
          <p:cNvPr id="1297" name="Google Shape;1297;p5"/>
          <p:cNvSpPr>
            <a:spLocks noGrp="1"/>
          </p:cNvSpPr>
          <p:nvPr>
            <p:ph type="body" idx="22"/>
          </p:nvPr>
        </p:nvSpPr>
        <p:spPr>
          <a:xfrm>
            <a:off x="10180322" y="2684923"/>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Clr>
                <a:schemeClr val="dk1"/>
              </a:buClr>
              <a:buSzPts val="1100"/>
              <a:buFont typeface="Arial"/>
              <a:buNone/>
            </a:pPr>
            <a:r>
              <a:rPr lang="fr" sz="1200" dirty="0">
                <a:solidFill>
                  <a:srgbClr val="FF0000"/>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-5.86%</a:t>
            </a:r>
            <a:endParaRPr lang="fr" sz="1200" dirty="0">
              <a:solidFill>
                <a:srgbClr val="FF0000"/>
              </a:solidFill>
            </a:endParaRPr>
          </a:p>
        </p:txBody>
      </p:sp>
      <p:sp>
        <p:nvSpPr>
          <p:cNvPr id="1298" name="Google Shape;1298;p5"/>
          <p:cNvSpPr>
            <a:spLocks noGrp="1"/>
          </p:cNvSpPr>
          <p:nvPr>
            <p:ph type="body" idx="8"/>
          </p:nvPr>
        </p:nvSpPr>
        <p:spPr>
          <a:xfrm>
            <a:off x="6896132" y="231091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243</a:t>
            </a:r>
          </a:p>
        </p:txBody>
      </p:sp>
      <p:sp>
        <p:nvSpPr>
          <p:cNvPr id="1299" name="Google Shape;1299;p5"/>
          <p:cNvSpPr>
            <a:spLocks noGrp="1"/>
          </p:cNvSpPr>
          <p:nvPr>
            <p:ph type="body" idx="31"/>
          </p:nvPr>
        </p:nvSpPr>
        <p:spPr>
          <a:xfrm>
            <a:off x="8541875" y="1932221"/>
            <a:ext cx="16044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latin typeface="Inter"/>
                <a:ea typeface="Inter"/>
                <a:cs typeface="Inter"/>
                <a:sym typeface="Inter"/>
              </a:rPr>
              <a:t>April</a:t>
            </a:r>
            <a:endParaRPr sz="1200" dirty="0">
              <a:latin typeface="Inter"/>
              <a:ea typeface="Inter"/>
              <a:cs typeface="Inter"/>
              <a:sym typeface="Inter"/>
            </a:endParaRPr>
          </a:p>
        </p:txBody>
      </p:sp>
      <p:sp>
        <p:nvSpPr>
          <p:cNvPr id="1300" name="Google Shape;1300;p5"/>
          <p:cNvSpPr>
            <a:spLocks noGrp="1"/>
          </p:cNvSpPr>
          <p:nvPr>
            <p:ph type="body" idx="14"/>
          </p:nvPr>
        </p:nvSpPr>
        <p:spPr>
          <a:xfrm>
            <a:off x="6888892" y="3063245"/>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t>13 min</a:t>
            </a:r>
          </a:p>
        </p:txBody>
      </p:sp>
      <p:sp>
        <p:nvSpPr>
          <p:cNvPr id="1301" name="Google Shape;1301;p5"/>
          <p:cNvSpPr>
            <a:spLocks noGrp="1"/>
          </p:cNvSpPr>
          <p:nvPr>
            <p:ph type="body" idx="15"/>
          </p:nvPr>
        </p:nvSpPr>
        <p:spPr>
          <a:xfrm>
            <a:off x="6888892" y="344192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dirty="0"/>
              <a:t>3.5 </a:t>
            </a:r>
            <a:r>
              <a:rPr lang="en-US" sz="1200" dirty="0" err="1"/>
              <a:t>hrs</a:t>
            </a:r>
            <a:endParaRPr lang="en-US" sz="1200" dirty="0"/>
          </a:p>
        </p:txBody>
      </p:sp>
      <p:sp>
        <p:nvSpPr>
          <p:cNvPr id="1302" name="Google Shape;1302;p5"/>
          <p:cNvSpPr>
            <a:spLocks noGrp="1"/>
          </p:cNvSpPr>
          <p:nvPr>
            <p:ph type="body" idx="9"/>
          </p:nvPr>
        </p:nvSpPr>
        <p:spPr>
          <a:xfrm>
            <a:off x="6896952" y="2684923"/>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92.18%</a:t>
            </a:r>
          </a:p>
        </p:txBody>
      </p:sp>
      <p:sp>
        <p:nvSpPr>
          <p:cNvPr id="1303" name="Google Shape;1303;p5"/>
          <p:cNvSpPr>
            <a:spLocks noGrp="1"/>
          </p:cNvSpPr>
          <p:nvPr>
            <p:ph type="body" idx="7"/>
          </p:nvPr>
        </p:nvSpPr>
        <p:spPr>
          <a:xfrm>
            <a:off x="4966115" y="3805142"/>
            <a:ext cx="1785600" cy="3234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 Satisfied CSAT</a:t>
            </a:r>
            <a:endParaRPr sz="1200">
              <a:latin typeface="Inter"/>
              <a:ea typeface="Inter"/>
              <a:cs typeface="Inter"/>
              <a:sym typeface="Inter"/>
            </a:endParaRPr>
          </a:p>
        </p:txBody>
      </p:sp>
      <p:sp>
        <p:nvSpPr>
          <p:cNvPr id="1304" name="Google Shape;1304;p5"/>
          <p:cNvSpPr>
            <a:spLocks noGrp="1"/>
          </p:cNvSpPr>
          <p:nvPr>
            <p:ph type="body" idx="25"/>
          </p:nvPr>
        </p:nvSpPr>
        <p:spPr>
          <a:xfrm>
            <a:off x="10180322" y="382060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solidFill>
                  <a:srgbClr val="FF0000"/>
                </a:solidFill>
              </a:rPr>
              <a:t>-3.3%</a:t>
            </a:r>
            <a:endParaRPr sz="1200" dirty="0">
              <a:solidFill>
                <a:srgbClr val="FF0000"/>
              </a:solidFill>
            </a:endParaRPr>
          </a:p>
        </p:txBody>
      </p:sp>
      <p:sp>
        <p:nvSpPr>
          <p:cNvPr id="1305" name="Google Shape;1305;p5"/>
          <p:cNvSpPr>
            <a:spLocks noGrp="1"/>
          </p:cNvSpPr>
          <p:nvPr>
            <p:ph type="body" idx="15"/>
          </p:nvPr>
        </p:nvSpPr>
        <p:spPr>
          <a:xfrm>
            <a:off x="6896952" y="382060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100</a:t>
            </a:r>
          </a:p>
        </p:txBody>
      </p:sp>
      <p:sp>
        <p:nvSpPr>
          <p:cNvPr id="1306" name="Google Shape;1306;p5"/>
          <p:cNvSpPr>
            <a:spLocks noGrp="1"/>
          </p:cNvSpPr>
          <p:nvPr>
            <p:ph type="body" idx="8"/>
          </p:nvPr>
        </p:nvSpPr>
        <p:spPr>
          <a:xfrm>
            <a:off x="8537816" y="2306234"/>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174</a:t>
            </a:r>
            <a:endParaRPr sz="1200" dirty="0"/>
          </a:p>
        </p:txBody>
      </p:sp>
      <p:sp>
        <p:nvSpPr>
          <p:cNvPr id="1307" name="Google Shape;1307;p5"/>
          <p:cNvSpPr>
            <a:spLocks noGrp="1"/>
          </p:cNvSpPr>
          <p:nvPr>
            <p:ph type="body" idx="14"/>
          </p:nvPr>
        </p:nvSpPr>
        <p:spPr>
          <a:xfrm>
            <a:off x="8537838" y="3063245"/>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b="1" dirty="0"/>
              <a:t>17 min</a:t>
            </a:r>
            <a:endParaRPr sz="1200" b="1" dirty="0"/>
          </a:p>
        </p:txBody>
      </p:sp>
      <p:sp>
        <p:nvSpPr>
          <p:cNvPr id="1308" name="Google Shape;1308;p5"/>
          <p:cNvSpPr>
            <a:spLocks noGrp="1"/>
          </p:cNvSpPr>
          <p:nvPr>
            <p:ph type="body" idx="15"/>
          </p:nvPr>
        </p:nvSpPr>
        <p:spPr>
          <a:xfrm>
            <a:off x="8537838" y="344192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dirty="0"/>
              <a:t>11 </a:t>
            </a:r>
            <a:r>
              <a:rPr lang="en-US" sz="1200" dirty="0" err="1"/>
              <a:t>hrs</a:t>
            </a:r>
            <a:endParaRPr lang="en-US" sz="1200" dirty="0"/>
          </a:p>
        </p:txBody>
      </p:sp>
      <p:sp>
        <p:nvSpPr>
          <p:cNvPr id="1309" name="Google Shape;1309;p5"/>
          <p:cNvSpPr>
            <a:spLocks noGrp="1"/>
          </p:cNvSpPr>
          <p:nvPr>
            <p:ph type="body" idx="9"/>
          </p:nvPr>
        </p:nvSpPr>
        <p:spPr>
          <a:xfrm>
            <a:off x="8545899" y="2684923"/>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86.78%</a:t>
            </a:r>
          </a:p>
        </p:txBody>
      </p:sp>
      <p:sp>
        <p:nvSpPr>
          <p:cNvPr id="1310" name="Google Shape;1310;p5"/>
          <p:cNvSpPr>
            <a:spLocks noGrp="1"/>
          </p:cNvSpPr>
          <p:nvPr>
            <p:ph type="body" idx="15"/>
          </p:nvPr>
        </p:nvSpPr>
        <p:spPr>
          <a:xfrm>
            <a:off x="8545899" y="3820600"/>
            <a:ext cx="1604400" cy="3234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96.7%</a:t>
            </a:r>
            <a:endParaRPr sz="1200" dirty="0"/>
          </a:p>
        </p:txBody>
      </p:sp>
      <p:sp>
        <p:nvSpPr>
          <p:cNvPr id="35" name="TextBox 34">
            <a:extLst>
              <a:ext uri="{FF2B5EF4-FFF2-40B4-BE49-F238E27FC236}">
                <a16:creationId xmlns:a16="http://schemas.microsoft.com/office/drawing/2014/main" id="{0689D2C5-323C-48E9-BA22-D9816DF88F93}"/>
              </a:ext>
            </a:extLst>
          </p:cNvPr>
          <p:cNvSpPr txBox="1"/>
          <p:nvPr/>
        </p:nvSpPr>
        <p:spPr>
          <a:xfrm>
            <a:off x="5126186" y="4824217"/>
            <a:ext cx="6098796" cy="1600438"/>
          </a:xfrm>
          <a:prstGeom prst="rect">
            <a:avLst/>
          </a:prstGeom>
          <a:noFill/>
        </p:spPr>
        <p:txBody>
          <a:bodyPr wrap="square">
            <a:spAutoFit/>
          </a:bodyPr>
          <a:lstStyle/>
          <a:p>
            <a:r>
              <a:rPr lang="en-US" b="1" dirty="0">
                <a:latin typeface="Didact Gothic" panose="020B0604020202020204" charset="0"/>
              </a:rPr>
              <a:t>Key Observations:</a:t>
            </a:r>
          </a:p>
          <a:p>
            <a:endParaRPr lang="en-US" dirty="0">
              <a:latin typeface="Didact Gothic" panose="020B0604020202020204" charset="0"/>
            </a:endParaRPr>
          </a:p>
          <a:p>
            <a:r>
              <a:rPr lang="en-US" dirty="0">
                <a:latin typeface="Didact Gothic" panose="020B0604020202020204" charset="0"/>
              </a:rPr>
              <a:t>✔️ Continued support for both internal and user-facing operations</a:t>
            </a:r>
          </a:p>
          <a:p>
            <a:r>
              <a:rPr lang="en-US" dirty="0">
                <a:latin typeface="Didact Gothic" panose="020B0604020202020204" charset="0"/>
              </a:rPr>
              <a:t>✔️ Volume shift toward API/form-generated tickets connected to platform testing</a:t>
            </a:r>
          </a:p>
          <a:p>
            <a:r>
              <a:rPr lang="en-US" dirty="0">
                <a:latin typeface="Didact Gothic" panose="020B0604020202020204" charset="0"/>
              </a:rPr>
              <a:t>✔️ Increased complexity in ticket content, requiring deeper triage and coordination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6"/>
          <p:cNvSpPr txBox="1">
            <a:spLocks noGrp="1"/>
          </p:cNvSpPr>
          <p:nvPr>
            <p:ph type="title"/>
          </p:nvPr>
        </p:nvSpPr>
        <p:spPr>
          <a:xfrm>
            <a:off x="281025" y="646775"/>
            <a:ext cx="71097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Monthly Ticket Counts &amp; Average Resolution Times</a:t>
            </a:r>
            <a:endParaRPr/>
          </a:p>
        </p:txBody>
      </p:sp>
      <p:sp>
        <p:nvSpPr>
          <p:cNvPr id="1317" name="Google Shape;1317;p6"/>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a:p>
            <a:pPr marL="0" lvl="0" indent="0" algn="l" rtl="0">
              <a:lnSpc>
                <a:spcPct val="100000"/>
              </a:lnSpc>
              <a:spcBef>
                <a:spcPts val="0"/>
              </a:spcBef>
              <a:spcAft>
                <a:spcPts val="0"/>
              </a:spcAft>
              <a:buSzPts val="800"/>
              <a:buNone/>
            </a:pPr>
            <a:endParaRPr dirty="0"/>
          </a:p>
        </p:txBody>
      </p:sp>
      <p:sp>
        <p:nvSpPr>
          <p:cNvPr id="1318" name="Google Shape;1318;p6"/>
          <p:cNvSpPr>
            <a:spLocks noGrp="1"/>
          </p:cNvSpPr>
          <p:nvPr>
            <p:ph type="body" idx="31"/>
          </p:nvPr>
        </p:nvSpPr>
        <p:spPr>
          <a:xfrm>
            <a:off x="416563" y="1875064"/>
            <a:ext cx="1903200" cy="4833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b="1" dirty="0">
                <a:latin typeface="Inter"/>
                <a:ea typeface="Inter"/>
                <a:cs typeface="Inter"/>
                <a:sym typeface="Inter"/>
              </a:rPr>
              <a:t>2025</a:t>
            </a:r>
            <a:endParaRPr sz="1200" b="1" dirty="0">
              <a:latin typeface="Inter"/>
              <a:ea typeface="Inter"/>
              <a:cs typeface="Inter"/>
              <a:sym typeface="Inter"/>
            </a:endParaRPr>
          </a:p>
        </p:txBody>
      </p:sp>
      <p:sp>
        <p:nvSpPr>
          <p:cNvPr id="1319" name="Google Shape;1319;p6"/>
          <p:cNvSpPr>
            <a:spLocks noGrp="1"/>
          </p:cNvSpPr>
          <p:nvPr>
            <p:ph type="body" idx="32"/>
          </p:nvPr>
        </p:nvSpPr>
        <p:spPr>
          <a:xfrm>
            <a:off x="2373936" y="1875064"/>
            <a:ext cx="1903200" cy="4833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b="1">
                <a:latin typeface="Inter"/>
                <a:ea typeface="Inter"/>
                <a:cs typeface="Inter"/>
                <a:sym typeface="Inter"/>
              </a:rPr>
              <a:t>Tickets Received</a:t>
            </a:r>
            <a:endParaRPr sz="1200" b="1">
              <a:latin typeface="Inter"/>
              <a:ea typeface="Inter"/>
              <a:cs typeface="Inter"/>
              <a:sym typeface="Inter"/>
            </a:endParaRPr>
          </a:p>
        </p:txBody>
      </p:sp>
      <p:sp>
        <p:nvSpPr>
          <p:cNvPr id="1320" name="Google Shape;1320;p6"/>
          <p:cNvSpPr>
            <a:spLocks noGrp="1"/>
          </p:cNvSpPr>
          <p:nvPr>
            <p:ph type="body" idx="15"/>
          </p:nvPr>
        </p:nvSpPr>
        <p:spPr>
          <a:xfrm>
            <a:off x="407975" y="2586574"/>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indent="0"/>
            <a:r>
              <a:rPr lang="en-US" sz="1200" b="1" dirty="0"/>
              <a:t>January</a:t>
            </a:r>
          </a:p>
        </p:txBody>
      </p:sp>
      <p:sp>
        <p:nvSpPr>
          <p:cNvPr id="1321" name="Google Shape;1321;p6"/>
          <p:cNvSpPr>
            <a:spLocks noGrp="1"/>
          </p:cNvSpPr>
          <p:nvPr>
            <p:ph type="body" idx="20"/>
          </p:nvPr>
        </p:nvSpPr>
        <p:spPr>
          <a:xfrm>
            <a:off x="2368196" y="2586574"/>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indent="0"/>
            <a:r>
              <a:rPr lang="fr" sz="1200" dirty="0"/>
              <a:t>119</a:t>
            </a:r>
          </a:p>
          <a:p>
            <a:pPr marL="0" lvl="0" indent="0" algn="ctr" rtl="0">
              <a:lnSpc>
                <a:spcPct val="100000"/>
              </a:lnSpc>
              <a:spcBef>
                <a:spcPts val="0"/>
              </a:spcBef>
              <a:spcAft>
                <a:spcPts val="0"/>
              </a:spcAft>
              <a:buSzPts val="1100"/>
              <a:buNone/>
            </a:pPr>
            <a:endParaRPr dirty="0"/>
          </a:p>
        </p:txBody>
      </p:sp>
      <p:grpSp>
        <p:nvGrpSpPr>
          <p:cNvPr id="1322" name="Google Shape;1322;p6"/>
          <p:cNvGrpSpPr/>
          <p:nvPr/>
        </p:nvGrpSpPr>
        <p:grpSpPr>
          <a:xfrm>
            <a:off x="365370" y="1020108"/>
            <a:ext cx="330226" cy="274936"/>
            <a:chOff x="5516145" y="1880536"/>
            <a:chExt cx="579854" cy="482767"/>
          </a:xfrm>
        </p:grpSpPr>
        <p:sp>
          <p:nvSpPr>
            <p:cNvPr id="1323" name="Google Shape;1323;p6"/>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324" name="Google Shape;1324;p6"/>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325" name="Google Shape;1325;p6"/>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fr" sz="1200" b="0" i="0" u="none" strike="noStrike" cap="none">
                <a:solidFill>
                  <a:srgbClr val="000000"/>
                </a:solidFill>
                <a:latin typeface="Didact Gothic"/>
                <a:ea typeface="Didact Gothic"/>
                <a:cs typeface="Didact Gothic"/>
                <a:sym typeface="Didact Gothic"/>
              </a:rPr>
              <a:t>Compared with previous 3 months</a:t>
            </a:r>
            <a:endParaRPr sz="1200" b="0" i="0" u="none" strike="noStrike" cap="none">
              <a:solidFill>
                <a:srgbClr val="000000"/>
              </a:solidFill>
              <a:latin typeface="Didact Gothic"/>
              <a:ea typeface="Didact Gothic"/>
              <a:cs typeface="Didact Gothic"/>
              <a:sym typeface="Didact Gothic"/>
            </a:endParaRPr>
          </a:p>
        </p:txBody>
      </p:sp>
      <p:sp>
        <p:nvSpPr>
          <p:cNvPr id="1326" name="Google Shape;1326;p6"/>
          <p:cNvSpPr txBox="1"/>
          <p:nvPr/>
        </p:nvSpPr>
        <p:spPr>
          <a:xfrm>
            <a:off x="2704425" y="1343170"/>
            <a:ext cx="32805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Inter"/>
              <a:ea typeface="Inter"/>
              <a:cs typeface="Inter"/>
              <a:sym typeface="Inter"/>
            </a:endParaRPr>
          </a:p>
        </p:txBody>
      </p:sp>
      <p:sp>
        <p:nvSpPr>
          <p:cNvPr id="1327" name="Google Shape;1327;p6"/>
          <p:cNvSpPr txBox="1"/>
          <p:nvPr/>
        </p:nvSpPr>
        <p:spPr>
          <a:xfrm>
            <a:off x="417558" y="5000867"/>
            <a:ext cx="31344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fr" sz="1100" b="0" i="1" u="none" strike="noStrike" cap="none">
                <a:solidFill>
                  <a:schemeClr val="dk1"/>
                </a:solidFill>
                <a:latin typeface="Inter"/>
                <a:ea typeface="Inter"/>
                <a:cs typeface="Inter"/>
                <a:sym typeface="Inter"/>
              </a:rPr>
              <a:t>*Times are in business hours.</a:t>
            </a:r>
            <a:endParaRPr sz="1100" b="0" i="1" u="none" strike="noStrike" cap="none">
              <a:solidFill>
                <a:schemeClr val="dk1"/>
              </a:solidFill>
              <a:latin typeface="Inter"/>
              <a:ea typeface="Inter"/>
              <a:cs typeface="Inter"/>
              <a:sym typeface="Inter"/>
            </a:endParaRPr>
          </a:p>
        </p:txBody>
      </p:sp>
      <p:sp>
        <p:nvSpPr>
          <p:cNvPr id="1328" name="Google Shape;1328;p6"/>
          <p:cNvSpPr>
            <a:spLocks noGrp="1"/>
          </p:cNvSpPr>
          <p:nvPr>
            <p:ph type="body" idx="32"/>
          </p:nvPr>
        </p:nvSpPr>
        <p:spPr>
          <a:xfrm>
            <a:off x="4343708" y="1869225"/>
            <a:ext cx="1903200" cy="4833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b="1">
                <a:latin typeface="Inter"/>
                <a:ea typeface="Inter"/>
                <a:cs typeface="Inter"/>
                <a:sym typeface="Inter"/>
              </a:rPr>
              <a:t>Avg. Full Resolution Time</a:t>
            </a:r>
            <a:endParaRPr sz="1200" b="1">
              <a:latin typeface="Inter"/>
              <a:ea typeface="Inter"/>
              <a:cs typeface="Inter"/>
              <a:sym typeface="Inter"/>
            </a:endParaRPr>
          </a:p>
        </p:txBody>
      </p:sp>
      <p:sp>
        <p:nvSpPr>
          <p:cNvPr id="1329" name="Google Shape;1329;p6"/>
          <p:cNvSpPr>
            <a:spLocks noGrp="1"/>
          </p:cNvSpPr>
          <p:nvPr>
            <p:ph type="body" idx="20"/>
          </p:nvPr>
        </p:nvSpPr>
        <p:spPr>
          <a:xfrm>
            <a:off x="4337967" y="2580736"/>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dirty="0"/>
              <a:t>9.1 </a:t>
            </a:r>
            <a:r>
              <a:rPr lang="en-US" sz="1200" dirty="0" err="1"/>
              <a:t>hrs</a:t>
            </a:r>
            <a:endParaRPr lang="en-US" sz="1200" dirty="0"/>
          </a:p>
        </p:txBody>
      </p:sp>
      <p:sp>
        <p:nvSpPr>
          <p:cNvPr id="1330" name="Google Shape;1330;p6"/>
          <p:cNvSpPr txBox="1"/>
          <p:nvPr/>
        </p:nvSpPr>
        <p:spPr>
          <a:xfrm>
            <a:off x="407975" y="5275651"/>
            <a:ext cx="5688819" cy="1661963"/>
          </a:xfrm>
          <a:prstGeom prst="rect">
            <a:avLst/>
          </a:prstGeom>
          <a:noFill/>
          <a:ln>
            <a:noFill/>
          </a:ln>
        </p:spPr>
        <p:txBody>
          <a:bodyPr spcFirstLastPara="1" wrap="square" lIns="91425" tIns="91425" rIns="91425" bIns="91425" anchor="t" anchorCtr="0">
            <a:spAutoFit/>
          </a:bodyPr>
          <a:lstStyle/>
          <a:p>
            <a:r>
              <a:rPr lang="en-US" sz="1200" b="1" dirty="0">
                <a:latin typeface="Didact Gothic" panose="020B0604020202020204" charset="0"/>
                <a:ea typeface="Inter" panose="020B0604020202020204" charset="0"/>
              </a:rPr>
              <a:t>April Summary</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a:t>
            </a:r>
            <a:r>
              <a:rPr lang="en-US" sz="1200" b="1" dirty="0">
                <a:latin typeface="Didact Gothic" panose="020B0604020202020204" charset="0"/>
                <a:ea typeface="Inter" panose="020B0604020202020204" charset="0"/>
              </a:rPr>
              <a:t>174 tickets handled </a:t>
            </a:r>
            <a:r>
              <a:rPr lang="en-US" sz="1200" dirty="0">
                <a:latin typeface="Didact Gothic" panose="020B0604020202020204" charset="0"/>
                <a:ea typeface="Inter" panose="020B0604020202020204" charset="0"/>
              </a:rPr>
              <a:t>(−28.4% from March), reflecting drop after peak in Q1</a:t>
            </a:r>
          </a:p>
          <a:p>
            <a:r>
              <a:rPr lang="en-US" sz="1200" dirty="0">
                <a:latin typeface="Didact Gothic" panose="020B0604020202020204" charset="0"/>
                <a:ea typeface="Inter" panose="020B0604020202020204" charset="0"/>
              </a:rPr>
              <a:t>✔️</a:t>
            </a:r>
            <a:r>
              <a:rPr lang="en-US" sz="1200" b="1" dirty="0">
                <a:latin typeface="Didact Gothic" panose="020B0604020202020204" charset="0"/>
                <a:ea typeface="Inter" panose="020B0604020202020204" charset="0"/>
              </a:rPr>
              <a:t> First response time: 17 min </a:t>
            </a:r>
            <a:r>
              <a:rPr lang="en-US" sz="1200" dirty="0">
                <a:latin typeface="Didact Gothic" panose="020B0604020202020204" charset="0"/>
                <a:ea typeface="Inter" panose="020B0604020202020204" charset="0"/>
              </a:rPr>
              <a:t>– slightly higher due to internal API/form requests</a:t>
            </a:r>
          </a:p>
          <a:p>
            <a:r>
              <a:rPr lang="en-US" sz="1200" dirty="0">
                <a:latin typeface="Didact Gothic" panose="020B0604020202020204" charset="0"/>
                <a:ea typeface="Inter" panose="020B0604020202020204" charset="0"/>
              </a:rPr>
              <a:t>✔️ </a:t>
            </a:r>
            <a:r>
              <a:rPr lang="en-US" sz="1200" b="1" dirty="0">
                <a:latin typeface="Didact Gothic" panose="020B0604020202020204" charset="0"/>
                <a:ea typeface="Inter" panose="020B0604020202020204" charset="0"/>
              </a:rPr>
              <a:t>Avg. resolution time: 11 </a:t>
            </a:r>
            <a:r>
              <a:rPr lang="en-US" sz="1200" b="1" dirty="0" err="1">
                <a:latin typeface="Didact Gothic" panose="020B0604020202020204" charset="0"/>
                <a:ea typeface="Inter" panose="020B0604020202020204" charset="0"/>
              </a:rPr>
              <a:t>hrs</a:t>
            </a:r>
            <a:r>
              <a:rPr lang="en-US" sz="1200" b="1" dirty="0">
                <a:latin typeface="Didact Gothic" panose="020B0604020202020204" charset="0"/>
                <a:ea typeface="Inter" panose="020B0604020202020204" charset="0"/>
              </a:rPr>
              <a:t> </a:t>
            </a:r>
            <a:r>
              <a:rPr lang="en-US" sz="1200" dirty="0">
                <a:latin typeface="Didact Gothic" panose="020B0604020202020204" charset="0"/>
                <a:ea typeface="Inter" panose="020B0604020202020204" charset="0"/>
              </a:rPr>
              <a:t>– impacted by complex dataset and AI access flows</a:t>
            </a:r>
          </a:p>
          <a:p>
            <a:r>
              <a:rPr lang="en-US" sz="1200" dirty="0">
                <a:latin typeface="Didact Gothic" panose="020B0604020202020204" charset="0"/>
                <a:ea typeface="Inter" panose="020B0604020202020204" charset="0"/>
              </a:rPr>
              <a:t>✔️ </a:t>
            </a:r>
            <a:r>
              <a:rPr lang="en-US" sz="1200" b="1" dirty="0">
                <a:latin typeface="Didact Gothic" panose="020B0604020202020204" charset="0"/>
                <a:ea typeface="Inter" panose="020B0604020202020204" charset="0"/>
              </a:rPr>
              <a:t>CSAT: 96.7% </a:t>
            </a:r>
            <a:r>
              <a:rPr lang="en-US" sz="1200" dirty="0">
                <a:latin typeface="Didact Gothic" panose="020B0604020202020204" charset="0"/>
                <a:ea typeface="Inter" panose="020B0604020202020204" charset="0"/>
              </a:rPr>
              <a:t>– remains high despite increased ticket complexity</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We remain focused on quality and responsiveness as internal demand scales.</a:t>
            </a:r>
            <a:endParaRPr lang="en-US" sz="1050" dirty="0">
              <a:latin typeface="Didact Gothic" panose="020B0604020202020204" charset="0"/>
              <a:ea typeface="Inter" panose="020B0604020202020204" charset="0"/>
            </a:endParaRPr>
          </a:p>
        </p:txBody>
      </p:sp>
      <p:sp>
        <p:nvSpPr>
          <p:cNvPr id="1331" name="Google Shape;1331;p6"/>
          <p:cNvSpPr>
            <a:spLocks noGrp="1"/>
          </p:cNvSpPr>
          <p:nvPr>
            <p:ph type="body" idx="15"/>
          </p:nvPr>
        </p:nvSpPr>
        <p:spPr>
          <a:xfrm>
            <a:off x="412754" y="3136959"/>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t>February</a:t>
            </a:r>
          </a:p>
        </p:txBody>
      </p:sp>
      <p:sp>
        <p:nvSpPr>
          <p:cNvPr id="1332" name="Google Shape;1332;p6"/>
          <p:cNvSpPr>
            <a:spLocks noGrp="1"/>
          </p:cNvSpPr>
          <p:nvPr>
            <p:ph type="body" idx="20"/>
          </p:nvPr>
        </p:nvSpPr>
        <p:spPr>
          <a:xfrm>
            <a:off x="2372975" y="3136959"/>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indent="0"/>
            <a:r>
              <a:rPr lang="fr" sz="1200" dirty="0"/>
              <a:t>206</a:t>
            </a:r>
          </a:p>
        </p:txBody>
      </p:sp>
      <p:sp>
        <p:nvSpPr>
          <p:cNvPr id="1333" name="Google Shape;1333;p6"/>
          <p:cNvSpPr>
            <a:spLocks noGrp="1"/>
          </p:cNvSpPr>
          <p:nvPr>
            <p:ph type="body" idx="20"/>
          </p:nvPr>
        </p:nvSpPr>
        <p:spPr>
          <a:xfrm>
            <a:off x="4342747" y="3131120"/>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dirty="0"/>
              <a:t>6.7 </a:t>
            </a:r>
            <a:r>
              <a:rPr lang="en-US" sz="1200" dirty="0" err="1"/>
              <a:t>hrs</a:t>
            </a:r>
            <a:endParaRPr lang="en-US" sz="1200" dirty="0"/>
          </a:p>
        </p:txBody>
      </p:sp>
      <p:sp>
        <p:nvSpPr>
          <p:cNvPr id="1334" name="Google Shape;1334;p6"/>
          <p:cNvSpPr>
            <a:spLocks noGrp="1"/>
          </p:cNvSpPr>
          <p:nvPr>
            <p:ph type="body" idx="15"/>
          </p:nvPr>
        </p:nvSpPr>
        <p:spPr>
          <a:xfrm>
            <a:off x="417548" y="3698179"/>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t>March</a:t>
            </a:r>
          </a:p>
        </p:txBody>
      </p:sp>
      <p:sp>
        <p:nvSpPr>
          <p:cNvPr id="1335" name="Google Shape;1335;p6"/>
          <p:cNvSpPr>
            <a:spLocks noGrp="1"/>
          </p:cNvSpPr>
          <p:nvPr>
            <p:ph type="body" idx="20"/>
          </p:nvPr>
        </p:nvSpPr>
        <p:spPr>
          <a:xfrm>
            <a:off x="2377769" y="3698179"/>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254</a:t>
            </a:r>
          </a:p>
          <a:p>
            <a:pPr marL="0" lvl="0" indent="0" algn="ctr" rtl="0">
              <a:lnSpc>
                <a:spcPct val="100000"/>
              </a:lnSpc>
              <a:spcBef>
                <a:spcPts val="0"/>
              </a:spcBef>
              <a:spcAft>
                <a:spcPts val="0"/>
              </a:spcAft>
              <a:buSzPts val="1100"/>
              <a:buNone/>
            </a:pPr>
            <a:endParaRPr lang="fr" sz="1200" dirty="0"/>
          </a:p>
        </p:txBody>
      </p:sp>
      <p:sp>
        <p:nvSpPr>
          <p:cNvPr id="1336" name="Google Shape;1336;p6"/>
          <p:cNvSpPr>
            <a:spLocks noGrp="1"/>
          </p:cNvSpPr>
          <p:nvPr>
            <p:ph type="body" idx="20"/>
          </p:nvPr>
        </p:nvSpPr>
        <p:spPr>
          <a:xfrm>
            <a:off x="4347540" y="3692340"/>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solidFill>
                  <a:schemeClr val="tx1"/>
                </a:solidFill>
              </a:rPr>
              <a:t>3.9 </a:t>
            </a:r>
            <a:r>
              <a:rPr lang="en-US" sz="1200" b="1" dirty="0" err="1">
                <a:solidFill>
                  <a:schemeClr val="tx1"/>
                </a:solidFill>
              </a:rPr>
              <a:t>hrs</a:t>
            </a:r>
            <a:endParaRPr lang="en-US" sz="1200" b="1" dirty="0">
              <a:solidFill>
                <a:schemeClr val="tx1"/>
              </a:solidFill>
            </a:endParaRPr>
          </a:p>
        </p:txBody>
      </p:sp>
      <p:sp>
        <p:nvSpPr>
          <p:cNvPr id="1337" name="Google Shape;1337;p6"/>
          <p:cNvSpPr>
            <a:spLocks noGrp="1"/>
          </p:cNvSpPr>
          <p:nvPr>
            <p:ph type="body" idx="15"/>
          </p:nvPr>
        </p:nvSpPr>
        <p:spPr>
          <a:xfrm>
            <a:off x="412780" y="4350843"/>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b="1" dirty="0"/>
              <a:t>April </a:t>
            </a:r>
            <a:endParaRPr sz="1200" b="1" dirty="0"/>
          </a:p>
        </p:txBody>
      </p:sp>
      <p:sp>
        <p:nvSpPr>
          <p:cNvPr id="1338" name="Google Shape;1338;p6"/>
          <p:cNvSpPr>
            <a:spLocks noGrp="1"/>
          </p:cNvSpPr>
          <p:nvPr>
            <p:ph type="body" idx="20"/>
          </p:nvPr>
        </p:nvSpPr>
        <p:spPr>
          <a:xfrm>
            <a:off x="2373001" y="4350843"/>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174</a:t>
            </a:r>
            <a:endParaRPr dirty="0"/>
          </a:p>
        </p:txBody>
      </p:sp>
      <p:sp>
        <p:nvSpPr>
          <p:cNvPr id="1339" name="Google Shape;1339;p6"/>
          <p:cNvSpPr>
            <a:spLocks noGrp="1"/>
          </p:cNvSpPr>
          <p:nvPr>
            <p:ph type="body" idx="20"/>
          </p:nvPr>
        </p:nvSpPr>
        <p:spPr>
          <a:xfrm>
            <a:off x="4342772" y="4345005"/>
            <a:ext cx="1903200" cy="4833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dirty="0"/>
              <a:t>11 </a:t>
            </a:r>
            <a:r>
              <a:rPr lang="en-US" sz="1200" dirty="0" err="1"/>
              <a:t>hrs</a:t>
            </a:r>
            <a:endParaRPr lang="en-US" sz="1200" dirty="0"/>
          </a:p>
        </p:txBody>
      </p:sp>
      <p:pic>
        <p:nvPicPr>
          <p:cNvPr id="1340" name="Google Shape;1340;p6"/>
          <p:cNvPicPr preferRelativeResize="0"/>
          <p:nvPr/>
        </p:nvPicPr>
        <p:blipFill rotWithShape="1">
          <a:blip r:embed="rId3"/>
          <a:srcRect/>
          <a:stretch/>
        </p:blipFill>
        <p:spPr>
          <a:xfrm>
            <a:off x="6543417" y="1869225"/>
            <a:ext cx="5529162" cy="313164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7"/>
          <p:cNvSpPr txBox="1">
            <a:spLocks noGrp="1"/>
          </p:cNvSpPr>
          <p:nvPr>
            <p:ph type="title"/>
          </p:nvPr>
        </p:nvSpPr>
        <p:spPr>
          <a:xfrm>
            <a:off x="281025" y="646775"/>
            <a:ext cx="50592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Blocking issues key metrics overview</a:t>
            </a:r>
            <a:endParaRPr/>
          </a:p>
        </p:txBody>
      </p:sp>
      <p:sp>
        <p:nvSpPr>
          <p:cNvPr id="1347" name="Google Shape;1347;p7"/>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a:p>
            <a:pPr marL="0" lvl="0" indent="0" algn="l" rtl="0">
              <a:lnSpc>
                <a:spcPct val="100000"/>
              </a:lnSpc>
              <a:spcBef>
                <a:spcPts val="0"/>
              </a:spcBef>
              <a:spcAft>
                <a:spcPts val="0"/>
              </a:spcAft>
              <a:buSzPts val="800"/>
              <a:buNone/>
            </a:pPr>
            <a:endParaRPr dirty="0"/>
          </a:p>
        </p:txBody>
      </p:sp>
      <p:sp>
        <p:nvSpPr>
          <p:cNvPr id="1348" name="Google Shape;1348;p7"/>
          <p:cNvSpPr>
            <a:spLocks noGrp="1"/>
          </p:cNvSpPr>
          <p:nvPr>
            <p:ph type="body" idx="3"/>
          </p:nvPr>
        </p:nvSpPr>
        <p:spPr>
          <a:xfrm>
            <a:off x="4144088" y="2620944"/>
            <a:ext cx="20766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Tickets Received</a:t>
            </a:r>
            <a:endParaRPr sz="1200">
              <a:latin typeface="Inter"/>
              <a:ea typeface="Inter"/>
              <a:cs typeface="Inter"/>
              <a:sym typeface="Inter"/>
            </a:endParaRPr>
          </a:p>
        </p:txBody>
      </p:sp>
      <p:sp>
        <p:nvSpPr>
          <p:cNvPr id="1349" name="Google Shape;1349;p7"/>
          <p:cNvSpPr>
            <a:spLocks noGrp="1"/>
          </p:cNvSpPr>
          <p:nvPr>
            <p:ph type="body" idx="8"/>
          </p:nvPr>
        </p:nvSpPr>
        <p:spPr>
          <a:xfrm>
            <a:off x="6283071" y="2620944"/>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8</a:t>
            </a:r>
          </a:p>
        </p:txBody>
      </p:sp>
      <p:sp>
        <p:nvSpPr>
          <p:cNvPr id="1350" name="Google Shape;1350;p7"/>
          <p:cNvSpPr>
            <a:spLocks noGrp="1"/>
          </p:cNvSpPr>
          <p:nvPr>
            <p:ph type="body" idx="16"/>
          </p:nvPr>
        </p:nvSpPr>
        <p:spPr>
          <a:xfrm>
            <a:off x="8205107" y="2620944"/>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10</a:t>
            </a:r>
            <a:endParaRPr sz="1200" dirty="0"/>
          </a:p>
        </p:txBody>
      </p:sp>
      <p:sp>
        <p:nvSpPr>
          <p:cNvPr id="1351" name="Google Shape;1351;p7"/>
          <p:cNvSpPr>
            <a:spLocks noGrp="1"/>
          </p:cNvSpPr>
          <p:nvPr>
            <p:ph type="body" idx="21"/>
          </p:nvPr>
        </p:nvSpPr>
        <p:spPr>
          <a:xfrm>
            <a:off x="10127142" y="2620944"/>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Clr>
                <a:schemeClr val="dk1"/>
              </a:buClr>
              <a:buSzPts val="1100"/>
              <a:buFont typeface="Arial"/>
              <a:buNone/>
            </a:pPr>
            <a:r>
              <a:rPr lang="fr" sz="1200" dirty="0">
                <a:solidFill>
                  <a:srgbClr val="FF0000"/>
                </a:solidFill>
              </a:rPr>
              <a:t>+25.00%</a:t>
            </a:r>
          </a:p>
        </p:txBody>
      </p:sp>
      <p:sp>
        <p:nvSpPr>
          <p:cNvPr id="1352" name="Google Shape;1352;p7"/>
          <p:cNvSpPr>
            <a:spLocks noGrp="1"/>
          </p:cNvSpPr>
          <p:nvPr>
            <p:ph type="body" idx="31"/>
          </p:nvPr>
        </p:nvSpPr>
        <p:spPr>
          <a:xfrm>
            <a:off x="6283071" y="2065731"/>
            <a:ext cx="18660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latin typeface="Inter"/>
                <a:ea typeface="Inter"/>
                <a:cs typeface="Inter"/>
                <a:sym typeface="Inter"/>
              </a:rPr>
              <a:t>March</a:t>
            </a:r>
            <a:endParaRPr dirty="0"/>
          </a:p>
        </p:txBody>
      </p:sp>
      <p:sp>
        <p:nvSpPr>
          <p:cNvPr id="1353" name="Google Shape;1353;p7"/>
          <p:cNvSpPr>
            <a:spLocks noGrp="1"/>
          </p:cNvSpPr>
          <p:nvPr>
            <p:ph type="body" idx="32"/>
          </p:nvPr>
        </p:nvSpPr>
        <p:spPr>
          <a:xfrm>
            <a:off x="8202315" y="2065731"/>
            <a:ext cx="18660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latin typeface="Inter"/>
                <a:ea typeface="Inter"/>
                <a:cs typeface="Inter"/>
                <a:sym typeface="Inter"/>
              </a:rPr>
              <a:t>April</a:t>
            </a:r>
            <a:endParaRPr sz="1200" dirty="0">
              <a:latin typeface="Inter"/>
              <a:ea typeface="Inter"/>
              <a:cs typeface="Inter"/>
              <a:sym typeface="Inter"/>
            </a:endParaRPr>
          </a:p>
        </p:txBody>
      </p:sp>
      <p:sp>
        <p:nvSpPr>
          <p:cNvPr id="1354" name="Google Shape;1354;p7"/>
          <p:cNvSpPr>
            <a:spLocks noGrp="1"/>
          </p:cNvSpPr>
          <p:nvPr>
            <p:ph type="body" idx="33"/>
          </p:nvPr>
        </p:nvSpPr>
        <p:spPr>
          <a:xfrm>
            <a:off x="10129114" y="2065731"/>
            <a:ext cx="18660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a:latin typeface="Inter"/>
                <a:ea typeface="Inter"/>
                <a:cs typeface="Inter"/>
                <a:sym typeface="Inter"/>
              </a:rPr>
              <a:t>Change</a:t>
            </a:r>
            <a:endParaRPr sz="1200">
              <a:latin typeface="Inter"/>
              <a:ea typeface="Inter"/>
              <a:cs typeface="Inter"/>
              <a:sym typeface="Inter"/>
            </a:endParaRPr>
          </a:p>
        </p:txBody>
      </p:sp>
      <p:sp>
        <p:nvSpPr>
          <p:cNvPr id="1355" name="Google Shape;1355;p7"/>
          <p:cNvSpPr>
            <a:spLocks noGrp="1"/>
          </p:cNvSpPr>
          <p:nvPr>
            <p:ph type="body" idx="6"/>
          </p:nvPr>
        </p:nvSpPr>
        <p:spPr>
          <a:xfrm>
            <a:off x="4134713" y="3766625"/>
            <a:ext cx="20766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Average First Response Time (Bus. hrs.)</a:t>
            </a:r>
            <a:endParaRPr sz="1200">
              <a:latin typeface="Inter"/>
              <a:ea typeface="Inter"/>
              <a:cs typeface="Inter"/>
              <a:sym typeface="Inter"/>
            </a:endParaRPr>
          </a:p>
        </p:txBody>
      </p:sp>
      <p:sp>
        <p:nvSpPr>
          <p:cNvPr id="1356" name="Google Shape;1356;p7"/>
          <p:cNvSpPr>
            <a:spLocks noGrp="1"/>
          </p:cNvSpPr>
          <p:nvPr>
            <p:ph type="body" idx="7"/>
          </p:nvPr>
        </p:nvSpPr>
        <p:spPr>
          <a:xfrm>
            <a:off x="4134713" y="4321819"/>
            <a:ext cx="20766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Average Full Resolution Time (Bus. hrs.)</a:t>
            </a:r>
            <a:endParaRPr sz="1200">
              <a:latin typeface="Inter"/>
              <a:ea typeface="Inter"/>
              <a:cs typeface="Inter"/>
              <a:sym typeface="Inter"/>
            </a:endParaRPr>
          </a:p>
        </p:txBody>
      </p:sp>
      <p:sp>
        <p:nvSpPr>
          <p:cNvPr id="1357" name="Google Shape;1357;p7"/>
          <p:cNvSpPr>
            <a:spLocks noGrp="1"/>
          </p:cNvSpPr>
          <p:nvPr>
            <p:ph type="body" idx="14"/>
          </p:nvPr>
        </p:nvSpPr>
        <p:spPr>
          <a:xfrm>
            <a:off x="6274651" y="3766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spcBef>
                <a:spcPts val="0"/>
              </a:spcBef>
              <a:spcAft>
                <a:spcPts val="0"/>
              </a:spcAft>
              <a:buSzPts val="1100"/>
              <a:buNone/>
            </a:pPr>
            <a:r>
              <a:rPr lang="en-US" sz="1200" b="1" dirty="0"/>
              <a:t>0.2 </a:t>
            </a:r>
            <a:r>
              <a:rPr lang="en-US" sz="1200" b="1" dirty="0" err="1"/>
              <a:t>hrs</a:t>
            </a:r>
            <a:endParaRPr lang="en-US" sz="1200" dirty="0"/>
          </a:p>
        </p:txBody>
      </p:sp>
      <p:sp>
        <p:nvSpPr>
          <p:cNvPr id="1358" name="Google Shape;1358;p7"/>
          <p:cNvSpPr>
            <a:spLocks noGrp="1"/>
          </p:cNvSpPr>
          <p:nvPr>
            <p:ph type="body" idx="15"/>
          </p:nvPr>
        </p:nvSpPr>
        <p:spPr>
          <a:xfrm>
            <a:off x="6274651" y="4321819"/>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t>7.2 </a:t>
            </a:r>
            <a:r>
              <a:rPr lang="en-US" sz="1200" b="1" dirty="0" err="1"/>
              <a:t>hrs</a:t>
            </a:r>
            <a:endParaRPr lang="en-US" sz="1200" b="1" dirty="0"/>
          </a:p>
        </p:txBody>
      </p:sp>
      <p:sp>
        <p:nvSpPr>
          <p:cNvPr id="1359" name="Google Shape;1359;p7"/>
          <p:cNvSpPr>
            <a:spLocks noGrp="1"/>
          </p:cNvSpPr>
          <p:nvPr>
            <p:ph type="body" idx="19"/>
          </p:nvPr>
        </p:nvSpPr>
        <p:spPr>
          <a:xfrm>
            <a:off x="8196686" y="3766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spcBef>
                <a:spcPts val="0"/>
              </a:spcBef>
              <a:spcAft>
                <a:spcPts val="0"/>
              </a:spcAft>
              <a:buSzPts val="1100"/>
              <a:buNone/>
            </a:pPr>
            <a:r>
              <a:rPr lang="en-US" sz="1200" b="1" dirty="0"/>
              <a:t>0.1 </a:t>
            </a:r>
            <a:r>
              <a:rPr lang="en-US" sz="1200" b="1" dirty="0" err="1"/>
              <a:t>hrs</a:t>
            </a:r>
            <a:endParaRPr lang="en-US" sz="1200" dirty="0"/>
          </a:p>
        </p:txBody>
      </p:sp>
      <p:sp>
        <p:nvSpPr>
          <p:cNvPr id="1360" name="Google Shape;1360;p7"/>
          <p:cNvSpPr>
            <a:spLocks noGrp="1"/>
          </p:cNvSpPr>
          <p:nvPr>
            <p:ph type="body" idx="20"/>
          </p:nvPr>
        </p:nvSpPr>
        <p:spPr>
          <a:xfrm>
            <a:off x="8196686" y="4321819"/>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en-US" sz="1200" b="1" dirty="0"/>
              <a:t>1.7 </a:t>
            </a:r>
            <a:r>
              <a:rPr lang="en-US" sz="1200" b="1" dirty="0" err="1"/>
              <a:t>hrs</a:t>
            </a:r>
            <a:endParaRPr lang="en-US" sz="1200" b="1" dirty="0"/>
          </a:p>
        </p:txBody>
      </p:sp>
      <p:sp>
        <p:nvSpPr>
          <p:cNvPr id="1361" name="Google Shape;1361;p7"/>
          <p:cNvSpPr>
            <a:spLocks noGrp="1"/>
          </p:cNvSpPr>
          <p:nvPr>
            <p:ph type="body" idx="24"/>
          </p:nvPr>
        </p:nvSpPr>
        <p:spPr>
          <a:xfrm>
            <a:off x="10118722" y="3766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spcBef>
                <a:spcPts val="0"/>
              </a:spcBef>
              <a:spcAft>
                <a:spcPts val="0"/>
              </a:spcAft>
              <a:buSzPts val="1100"/>
              <a:buNone/>
            </a:pPr>
            <a:r>
              <a:rPr lang="fr" sz="1200" dirty="0">
                <a:solidFill>
                  <a:srgbClr val="00B050"/>
                </a:solidFill>
              </a:rPr>
              <a:t>−50.00%</a:t>
            </a:r>
            <a:endParaRPr sz="1200" dirty="0">
              <a:solidFill>
                <a:srgbClr val="00B050"/>
              </a:solidFill>
            </a:endParaRPr>
          </a:p>
        </p:txBody>
      </p:sp>
      <p:sp>
        <p:nvSpPr>
          <p:cNvPr id="1362" name="Google Shape;1362;p7"/>
          <p:cNvSpPr>
            <a:spLocks noGrp="1"/>
          </p:cNvSpPr>
          <p:nvPr>
            <p:ph type="body" idx="25"/>
          </p:nvPr>
        </p:nvSpPr>
        <p:spPr>
          <a:xfrm>
            <a:off x="10118722" y="4321819"/>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spcBef>
                <a:spcPts val="0"/>
              </a:spcBef>
              <a:spcAft>
                <a:spcPts val="0"/>
              </a:spcAft>
              <a:buSzPts val="1100"/>
              <a:buNone/>
            </a:pPr>
            <a:r>
              <a:rPr lang="fr" sz="1200" dirty="0">
                <a:solidFill>
                  <a:srgbClr val="00B050"/>
                </a:solidFill>
              </a:rPr>
              <a:t>−76.39%</a:t>
            </a:r>
            <a:endParaRPr sz="1200" dirty="0">
              <a:solidFill>
                <a:srgbClr val="00B050"/>
              </a:solidFill>
            </a:endParaRPr>
          </a:p>
        </p:txBody>
      </p:sp>
      <p:sp>
        <p:nvSpPr>
          <p:cNvPr id="1363" name="Google Shape;1363;p7"/>
          <p:cNvSpPr>
            <a:spLocks noGrp="1"/>
          </p:cNvSpPr>
          <p:nvPr>
            <p:ph type="body" idx="4"/>
          </p:nvPr>
        </p:nvSpPr>
        <p:spPr>
          <a:xfrm>
            <a:off x="4134713" y="3175625"/>
            <a:ext cx="2076600" cy="474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fr" sz="1200">
                <a:latin typeface="Inter"/>
                <a:ea typeface="Inter"/>
                <a:cs typeface="Inter"/>
                <a:sym typeface="Inter"/>
              </a:rPr>
              <a:t>Solved</a:t>
            </a:r>
            <a:endParaRPr sz="1200">
              <a:latin typeface="Inter"/>
              <a:ea typeface="Inter"/>
              <a:cs typeface="Inter"/>
              <a:sym typeface="Inter"/>
            </a:endParaRPr>
          </a:p>
        </p:txBody>
      </p:sp>
      <p:sp>
        <p:nvSpPr>
          <p:cNvPr id="1364" name="Google Shape;1364;p7"/>
          <p:cNvSpPr>
            <a:spLocks noGrp="1"/>
          </p:cNvSpPr>
          <p:nvPr>
            <p:ph type="body" idx="9"/>
          </p:nvPr>
        </p:nvSpPr>
        <p:spPr>
          <a:xfrm>
            <a:off x="6274651" y="3175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6</a:t>
            </a:r>
          </a:p>
        </p:txBody>
      </p:sp>
      <p:sp>
        <p:nvSpPr>
          <p:cNvPr id="1365" name="Google Shape;1365;p7"/>
          <p:cNvSpPr>
            <a:spLocks noGrp="1"/>
          </p:cNvSpPr>
          <p:nvPr>
            <p:ph type="body" idx="17"/>
          </p:nvPr>
        </p:nvSpPr>
        <p:spPr>
          <a:xfrm>
            <a:off x="8196686" y="3175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100"/>
              <a:buNone/>
            </a:pPr>
            <a:r>
              <a:rPr lang="fr" sz="1200" dirty="0"/>
              <a:t>9</a:t>
            </a:r>
            <a:endParaRPr sz="1200" dirty="0"/>
          </a:p>
        </p:txBody>
      </p:sp>
      <p:sp>
        <p:nvSpPr>
          <p:cNvPr id="1366" name="Google Shape;1366;p7"/>
          <p:cNvSpPr>
            <a:spLocks noGrp="1"/>
          </p:cNvSpPr>
          <p:nvPr>
            <p:ph type="body" idx="22"/>
          </p:nvPr>
        </p:nvSpPr>
        <p:spPr>
          <a:xfrm>
            <a:off x="10118722" y="3175625"/>
            <a:ext cx="1866000" cy="474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Clr>
                <a:schemeClr val="dk1"/>
              </a:buClr>
              <a:buSzPts val="1100"/>
              <a:buFont typeface="Arial"/>
              <a:buNone/>
            </a:pPr>
            <a:r>
              <a:rPr lang="fr" sz="1200" dirty="0">
                <a:solidFill>
                  <a:srgbClr val="00B050"/>
                </a:solidFill>
              </a:rPr>
              <a:t>+50.00%</a:t>
            </a:r>
          </a:p>
        </p:txBody>
      </p:sp>
      <p:grpSp>
        <p:nvGrpSpPr>
          <p:cNvPr id="1367" name="Google Shape;1367;p7"/>
          <p:cNvGrpSpPr/>
          <p:nvPr/>
        </p:nvGrpSpPr>
        <p:grpSpPr>
          <a:xfrm>
            <a:off x="365370" y="1020108"/>
            <a:ext cx="330226" cy="274936"/>
            <a:chOff x="5516145" y="1880536"/>
            <a:chExt cx="579854" cy="482767"/>
          </a:xfrm>
        </p:grpSpPr>
        <p:sp>
          <p:nvSpPr>
            <p:cNvPr id="1368" name="Google Shape;1368;p7"/>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369" name="Google Shape;1369;p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370" name="Google Shape;1370;p7"/>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Monthly metrics and changes for the reported blocking issues</a:t>
            </a:r>
            <a:endParaRPr sz="1200" b="0" i="0" u="none" strike="noStrike" cap="none">
              <a:solidFill>
                <a:srgbClr val="000000"/>
              </a:solidFill>
              <a:latin typeface="Didact Gothic"/>
              <a:ea typeface="Didact Gothic"/>
              <a:cs typeface="Didact Gothic"/>
              <a:sym typeface="Didact Gothic"/>
            </a:endParaRPr>
          </a:p>
        </p:txBody>
      </p:sp>
      <p:sp>
        <p:nvSpPr>
          <p:cNvPr id="1371" name="Google Shape;1371;p7"/>
          <p:cNvSpPr txBox="1"/>
          <p:nvPr/>
        </p:nvSpPr>
        <p:spPr>
          <a:xfrm>
            <a:off x="189825" y="1800370"/>
            <a:ext cx="32805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Inter"/>
              <a:ea typeface="Inter"/>
              <a:cs typeface="Inter"/>
              <a:sym typeface="Inter"/>
            </a:endParaRPr>
          </a:p>
        </p:txBody>
      </p:sp>
      <p:sp>
        <p:nvSpPr>
          <p:cNvPr id="1372" name="Google Shape;1372;p7"/>
          <p:cNvSpPr txBox="1"/>
          <p:nvPr/>
        </p:nvSpPr>
        <p:spPr>
          <a:xfrm>
            <a:off x="266656" y="2235451"/>
            <a:ext cx="3711650" cy="3062347"/>
          </a:xfrm>
          <a:prstGeom prst="rect">
            <a:avLst/>
          </a:prstGeom>
          <a:noFill/>
          <a:ln>
            <a:noFill/>
          </a:ln>
        </p:spPr>
        <p:txBody>
          <a:bodyPr spcFirstLastPara="1" wrap="square" lIns="91425" tIns="91425" rIns="91425" bIns="91425" anchor="t" anchorCtr="0">
            <a:spAutoFit/>
          </a:bodyPr>
          <a:lstStyle/>
          <a:p>
            <a:r>
              <a:rPr lang="en-US" sz="1100" dirty="0">
                <a:latin typeface="Didact Gothic" panose="020B0604020202020204" charset="0"/>
                <a:ea typeface="Inter" panose="020B0604020202020204" charset="0"/>
              </a:rPr>
              <a:t>April showed a moderate rise in blocking issues, with 10 reported cases (+25% vs. March).</a:t>
            </a:r>
          </a:p>
          <a:p>
            <a:endParaRPr lang="en-US" sz="1100" dirty="0">
              <a:latin typeface="Didact Gothic" panose="020B0604020202020204" charset="0"/>
              <a:ea typeface="Inter" panose="020B0604020202020204" charset="0"/>
            </a:endParaRPr>
          </a:p>
          <a:p>
            <a:r>
              <a:rPr lang="en-US" sz="1100" dirty="0">
                <a:latin typeface="Didact Gothic" panose="020B0604020202020204" charset="0"/>
                <a:ea typeface="Inter" panose="020B0604020202020204" charset="0"/>
              </a:rPr>
              <a:t>However, the overall performance significantly improved across all key metrics, with faster resolution and stronger triage.</a:t>
            </a:r>
          </a:p>
          <a:p>
            <a:endParaRPr lang="en-US" sz="1100" dirty="0">
              <a:latin typeface="Didact Gothic" panose="020B0604020202020204" charset="0"/>
              <a:ea typeface="Inter" panose="020B0604020202020204" charset="0"/>
            </a:endParaRPr>
          </a:p>
          <a:p>
            <a:r>
              <a:rPr lang="en-US" sz="1100" dirty="0">
                <a:latin typeface="Didact Gothic" panose="020B0604020202020204" charset="0"/>
                <a:ea typeface="Inter" panose="020B0604020202020204" charset="0"/>
              </a:rPr>
              <a:t>✅ First response time </a:t>
            </a:r>
            <a:r>
              <a:rPr lang="en-US" sz="1100" b="1" dirty="0">
                <a:latin typeface="Didact Gothic" panose="020B0604020202020204" charset="0"/>
                <a:ea typeface="Inter" panose="020B0604020202020204" charset="0"/>
              </a:rPr>
              <a:t>dropped to 6 minutes (0.1 </a:t>
            </a:r>
            <a:r>
              <a:rPr lang="en-US" sz="1100" b="1" dirty="0" err="1">
                <a:latin typeface="Didact Gothic" panose="020B0604020202020204" charset="0"/>
                <a:ea typeface="Inter" panose="020B0604020202020204" charset="0"/>
              </a:rPr>
              <a:t>hrs</a:t>
            </a:r>
            <a:r>
              <a:rPr lang="en-US" sz="1100" b="1" dirty="0">
                <a:latin typeface="Didact Gothic" panose="020B0604020202020204" charset="0"/>
                <a:ea typeface="Inter" panose="020B0604020202020204" charset="0"/>
              </a:rPr>
              <a:t>) </a:t>
            </a:r>
            <a:r>
              <a:rPr lang="en-US" sz="1100" dirty="0">
                <a:latin typeface="Didact Gothic" panose="020B0604020202020204" charset="0"/>
                <a:ea typeface="Inter" panose="020B0604020202020204" charset="0"/>
              </a:rPr>
              <a:t>– sustaining fast support on critical tickets.</a:t>
            </a:r>
          </a:p>
          <a:p>
            <a:endParaRPr lang="en-US" sz="1100" dirty="0">
              <a:latin typeface="Didact Gothic" panose="020B0604020202020204" charset="0"/>
              <a:ea typeface="Inter" panose="020B0604020202020204" charset="0"/>
            </a:endParaRPr>
          </a:p>
          <a:p>
            <a:r>
              <a:rPr lang="en-US" sz="1100" dirty="0">
                <a:latin typeface="Didact Gothic" panose="020B0604020202020204" charset="0"/>
                <a:ea typeface="Inter" panose="020B0604020202020204" charset="0"/>
              </a:rPr>
              <a:t>🚀 Resolution time improved by </a:t>
            </a:r>
            <a:r>
              <a:rPr lang="en-US" sz="1100" b="1" dirty="0">
                <a:latin typeface="Didact Gothic" panose="020B0604020202020204" charset="0"/>
                <a:ea typeface="Inter" panose="020B0604020202020204" charset="0"/>
              </a:rPr>
              <a:t>76%, averaging just 1.7 hours</a:t>
            </a:r>
            <a:r>
              <a:rPr lang="en-US" sz="1100" dirty="0">
                <a:latin typeface="Didact Gothic" panose="020B0604020202020204" charset="0"/>
                <a:ea typeface="Inter" panose="020B0604020202020204" charset="0"/>
              </a:rPr>
              <a:t>, thanks to increased familiarity with recurring issue patterns and better routing.</a:t>
            </a:r>
          </a:p>
          <a:p>
            <a:endParaRPr lang="en-US" sz="1100" dirty="0">
              <a:latin typeface="Didact Gothic" panose="020B0604020202020204" charset="0"/>
              <a:ea typeface="Inter" panose="020B0604020202020204" charset="0"/>
            </a:endParaRPr>
          </a:p>
          <a:p>
            <a:r>
              <a:rPr lang="en-US" sz="1100" dirty="0">
                <a:latin typeface="Didact Gothic" panose="020B0604020202020204" charset="0"/>
                <a:ea typeface="Inter" panose="020B0604020202020204" charset="0"/>
              </a:rPr>
              <a:t>📌 The improvement reflects early impact of internal ticket handling processes introduced in March and better coordination between squads for urgent issues.</a:t>
            </a:r>
          </a:p>
        </p:txBody>
      </p:sp>
      <p:sp>
        <p:nvSpPr>
          <p:cNvPr id="1373" name="Google Shape;1373;p7"/>
          <p:cNvSpPr txBox="1"/>
          <p:nvPr/>
        </p:nvSpPr>
        <p:spPr>
          <a:xfrm>
            <a:off x="4134725" y="6022725"/>
            <a:ext cx="67524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fr" sz="1100" b="0" i="1" u="none" strike="noStrike" cap="none">
                <a:solidFill>
                  <a:schemeClr val="dk1"/>
                </a:solidFill>
                <a:latin typeface="Inter"/>
                <a:ea typeface="Inter"/>
                <a:cs typeface="Inter"/>
                <a:sym typeface="Inter"/>
              </a:rPr>
              <a:t>*Times are in business hours.</a:t>
            </a:r>
            <a:endParaRPr sz="1100" b="0" i="1" u="none" strike="noStrike" cap="none">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8"/>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a:t>Number of tickets received per topic</a:t>
            </a:r>
            <a:endParaRPr/>
          </a:p>
        </p:txBody>
      </p:sp>
      <p:sp>
        <p:nvSpPr>
          <p:cNvPr id="1380" name="Google Shape;1380;p8"/>
          <p:cNvSpPr>
            <a:spLocks noGrp="1"/>
          </p:cNvSpPr>
          <p:nvPr>
            <p:ph type="body" idx="3"/>
          </p:nvPr>
        </p:nvSpPr>
        <p:spPr>
          <a:xfrm>
            <a:off x="5613385" y="3489504"/>
            <a:ext cx="2726099" cy="451368"/>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Create a new </a:t>
            </a:r>
            <a:r>
              <a:rPr lang="en-US" sz="1200" dirty="0" err="1">
                <a:latin typeface="Inter"/>
                <a:ea typeface="Inter"/>
                <a:cs typeface="Inter"/>
                <a:sym typeface="Inter"/>
              </a:rPr>
              <a:t>Abstra</a:t>
            </a:r>
            <a:r>
              <a:rPr lang="en-US" sz="1200" dirty="0">
                <a:latin typeface="Inter"/>
                <a:ea typeface="Inter"/>
                <a:cs typeface="Inter"/>
                <a:sym typeface="Inter"/>
              </a:rPr>
              <a:t> Project</a:t>
            </a:r>
          </a:p>
        </p:txBody>
      </p:sp>
      <p:sp>
        <p:nvSpPr>
          <p:cNvPr id="1381" name="Google Shape;1381;p8"/>
          <p:cNvSpPr>
            <a:spLocks noGrp="1"/>
          </p:cNvSpPr>
          <p:nvPr>
            <p:ph type="body" idx="7"/>
          </p:nvPr>
        </p:nvSpPr>
        <p:spPr>
          <a:xfrm>
            <a:off x="5613385" y="2316051"/>
            <a:ext cx="2726100" cy="4038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Other</a:t>
            </a:r>
          </a:p>
        </p:txBody>
      </p:sp>
      <p:sp>
        <p:nvSpPr>
          <p:cNvPr id="1382" name="Google Shape;1382;p8"/>
          <p:cNvSpPr>
            <a:spLocks noGrp="1"/>
          </p:cNvSpPr>
          <p:nvPr>
            <p:ph type="body" idx="31"/>
          </p:nvPr>
        </p:nvSpPr>
        <p:spPr>
          <a:xfrm>
            <a:off x="8684357" y="1683426"/>
            <a:ext cx="1320600" cy="402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a:latin typeface="Inter"/>
                <a:ea typeface="Inter"/>
                <a:cs typeface="Inter"/>
                <a:sym typeface="Inter"/>
              </a:rPr>
              <a:t>Tickets</a:t>
            </a:r>
            <a:endParaRPr sz="1200">
              <a:latin typeface="Inter"/>
              <a:ea typeface="Inter"/>
              <a:cs typeface="Inter"/>
              <a:sym typeface="Inter"/>
            </a:endParaRPr>
          </a:p>
        </p:txBody>
      </p:sp>
      <p:sp>
        <p:nvSpPr>
          <p:cNvPr id="1383" name="Google Shape;1383;p8"/>
          <p:cNvSpPr>
            <a:spLocks noGrp="1"/>
          </p:cNvSpPr>
          <p:nvPr>
            <p:ph type="body" idx="6"/>
          </p:nvPr>
        </p:nvSpPr>
        <p:spPr>
          <a:xfrm>
            <a:off x="5601080" y="4147583"/>
            <a:ext cx="2726100" cy="4038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Clr>
                <a:schemeClr val="dk1"/>
              </a:buClr>
              <a:buSzPts val="1100"/>
              <a:buFont typeface="Arial"/>
              <a:buNone/>
            </a:pPr>
            <a:r>
              <a:rPr lang="en-US" sz="1200" dirty="0">
                <a:latin typeface="Inter"/>
                <a:ea typeface="Inter"/>
                <a:cs typeface="Inter"/>
                <a:sym typeface="Inter"/>
              </a:rPr>
              <a:t>Request to be added to user group</a:t>
            </a:r>
          </a:p>
        </p:txBody>
      </p:sp>
      <p:sp>
        <p:nvSpPr>
          <p:cNvPr id="1384" name="Google Shape;1384;p8"/>
          <p:cNvSpPr>
            <a:spLocks noGrp="1"/>
          </p:cNvSpPr>
          <p:nvPr>
            <p:ph type="body" idx="7"/>
          </p:nvPr>
        </p:nvSpPr>
        <p:spPr>
          <a:xfrm>
            <a:off x="5585107" y="4758094"/>
            <a:ext cx="2726100" cy="61051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SzPts val="1400"/>
              <a:buNone/>
            </a:pPr>
            <a:r>
              <a:rPr lang="en-US" sz="1200" dirty="0">
                <a:latin typeface="Inter"/>
                <a:ea typeface="Inter"/>
                <a:cs typeface="Inter"/>
                <a:sym typeface="Inter"/>
              </a:rPr>
              <a:t>Allowing CI to access </a:t>
            </a:r>
            <a:r>
              <a:rPr lang="en-US" sz="1200" dirty="0" err="1">
                <a:latin typeface="Inter"/>
                <a:ea typeface="Inter"/>
                <a:cs typeface="Inter"/>
                <a:sym typeface="Inter"/>
              </a:rPr>
              <a:t>codeartifact</a:t>
            </a:r>
            <a:r>
              <a:rPr lang="en-US" sz="1200" dirty="0">
                <a:latin typeface="Inter"/>
                <a:ea typeface="Inter"/>
                <a:cs typeface="Inter"/>
                <a:sym typeface="Inter"/>
              </a:rPr>
              <a:t> package registry</a:t>
            </a:r>
          </a:p>
        </p:txBody>
      </p:sp>
      <p:sp>
        <p:nvSpPr>
          <p:cNvPr id="1385" name="Google Shape;1385;p8"/>
          <p:cNvSpPr>
            <a:spLocks noGrp="1"/>
          </p:cNvSpPr>
          <p:nvPr>
            <p:ph type="body" idx="3"/>
          </p:nvPr>
        </p:nvSpPr>
        <p:spPr>
          <a:xfrm>
            <a:off x="8697046" y="3549157"/>
            <a:ext cx="1320600" cy="402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9</a:t>
            </a:r>
            <a:endParaRPr sz="1200" dirty="0">
              <a:solidFill>
                <a:schemeClr val="dk1"/>
              </a:solidFill>
              <a:latin typeface="Inter"/>
              <a:ea typeface="Inter"/>
              <a:cs typeface="Inter"/>
              <a:sym typeface="Inter"/>
            </a:endParaRPr>
          </a:p>
        </p:txBody>
      </p:sp>
      <p:sp>
        <p:nvSpPr>
          <p:cNvPr id="1386" name="Google Shape;1386;p8"/>
          <p:cNvSpPr>
            <a:spLocks noGrp="1"/>
          </p:cNvSpPr>
          <p:nvPr>
            <p:ph type="body" idx="7"/>
          </p:nvPr>
        </p:nvSpPr>
        <p:spPr>
          <a:xfrm>
            <a:off x="8684346" y="2333272"/>
            <a:ext cx="1320600" cy="402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8</a:t>
            </a:r>
            <a:endParaRPr sz="1200" dirty="0">
              <a:solidFill>
                <a:schemeClr val="dk1"/>
              </a:solidFill>
              <a:latin typeface="Inter"/>
              <a:ea typeface="Inter"/>
              <a:cs typeface="Inter"/>
              <a:sym typeface="Inter"/>
            </a:endParaRPr>
          </a:p>
        </p:txBody>
      </p:sp>
      <p:sp>
        <p:nvSpPr>
          <p:cNvPr id="1387" name="Google Shape;1387;p8"/>
          <p:cNvSpPr>
            <a:spLocks noGrp="1"/>
          </p:cNvSpPr>
          <p:nvPr>
            <p:ph type="body" idx="6"/>
          </p:nvPr>
        </p:nvSpPr>
        <p:spPr>
          <a:xfrm>
            <a:off x="8678386" y="4157099"/>
            <a:ext cx="1320600" cy="402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4</a:t>
            </a:r>
          </a:p>
        </p:txBody>
      </p:sp>
      <p:sp>
        <p:nvSpPr>
          <p:cNvPr id="1388" name="Google Shape;1388;p8"/>
          <p:cNvSpPr>
            <a:spLocks noGrp="1"/>
          </p:cNvSpPr>
          <p:nvPr>
            <p:ph type="body" idx="7"/>
          </p:nvPr>
        </p:nvSpPr>
        <p:spPr>
          <a:xfrm>
            <a:off x="8670648" y="4765042"/>
            <a:ext cx="1320600" cy="402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6</a:t>
            </a:r>
            <a:endParaRPr sz="1200" dirty="0">
              <a:solidFill>
                <a:schemeClr val="dk1"/>
              </a:solidFill>
              <a:latin typeface="Inter"/>
              <a:ea typeface="Inter"/>
              <a:cs typeface="Inter"/>
              <a:sym typeface="Inter"/>
            </a:endParaRPr>
          </a:p>
        </p:txBody>
      </p:sp>
      <p:sp>
        <p:nvSpPr>
          <p:cNvPr id="1389" name="Google Shape;1389;p8"/>
          <p:cNvSpPr txBox="1">
            <a:spLocks noGrp="1"/>
          </p:cNvSpPr>
          <p:nvPr>
            <p:ph type="subTitle" idx="1"/>
          </p:nvPr>
        </p:nvSpPr>
        <p:spPr>
          <a:xfrm>
            <a:off x="299650" y="234950"/>
            <a:ext cx="4410300" cy="213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800"/>
              <a:buNone/>
            </a:pPr>
            <a:r>
              <a:rPr lang="en-US" dirty="0"/>
              <a:t>Customer success: Monthly Support Report - April 2025</a:t>
            </a:r>
          </a:p>
        </p:txBody>
      </p:sp>
      <p:sp>
        <p:nvSpPr>
          <p:cNvPr id="1390" name="Google Shape;1390;p8"/>
          <p:cNvSpPr txBox="1"/>
          <p:nvPr/>
        </p:nvSpPr>
        <p:spPr>
          <a:xfrm>
            <a:off x="190672" y="1617413"/>
            <a:ext cx="4410300" cy="3323957"/>
          </a:xfrm>
          <a:prstGeom prst="rect">
            <a:avLst/>
          </a:prstGeom>
          <a:noFill/>
          <a:ln>
            <a:noFill/>
          </a:ln>
        </p:spPr>
        <p:txBody>
          <a:bodyPr spcFirstLastPara="1" wrap="square" lIns="91425" tIns="91425" rIns="91425" bIns="91425" anchor="t" anchorCtr="0">
            <a:spAutoFit/>
          </a:bodyPr>
          <a:lstStyle/>
          <a:p>
            <a:r>
              <a:rPr lang="en-US" sz="1200" dirty="0">
                <a:latin typeface="Didact Gothic" panose="020B0604020202020204" charset="0"/>
                <a:ea typeface="Inter" panose="020B0604020202020204" charset="0"/>
              </a:rPr>
              <a:t>April showed a continued demand for support across recurring technical themes, with </a:t>
            </a:r>
            <a:r>
              <a:rPr lang="en-US" sz="1200" dirty="0" err="1">
                <a:latin typeface="Didact Gothic" panose="020B0604020202020204" charset="0"/>
                <a:ea typeface="Inter" panose="020B0604020202020204" charset="0"/>
              </a:rPr>
              <a:t>SageMaker</a:t>
            </a:r>
            <a:r>
              <a:rPr lang="en-US" sz="1200" dirty="0">
                <a:latin typeface="Didact Gothic" panose="020B0604020202020204" charset="0"/>
                <a:ea typeface="Inter" panose="020B0604020202020204" charset="0"/>
              </a:rPr>
              <a:t> tickets holding steady and CI/AI-related requests rising.</a:t>
            </a:r>
          </a:p>
          <a:p>
            <a:endParaRPr lang="en-US" sz="1200" dirty="0">
              <a:latin typeface="Didact Gothic" panose="020B0604020202020204" charset="0"/>
              <a:ea typeface="Inter" panose="020B0604020202020204" charset="0"/>
            </a:endParaRPr>
          </a:p>
          <a:p>
            <a:r>
              <a:rPr lang="en-US" sz="1200" dirty="0">
                <a:latin typeface="Didact Gothic" panose="020B0604020202020204" charset="0"/>
                <a:ea typeface="Inter" panose="020B0604020202020204" charset="0"/>
              </a:rPr>
              <a:t>📌 The most notable trends this month include:</a:t>
            </a:r>
          </a:p>
          <a:p>
            <a:endParaRPr lang="en-US" sz="1200" dirty="0">
              <a:latin typeface="Didact Gothic" panose="020B0604020202020204" charset="0"/>
              <a:ea typeface="Inter" panose="020B0604020202020204" charset="0"/>
            </a:endParaRPr>
          </a:p>
          <a:p>
            <a:pPr marL="171450" indent="-171450">
              <a:buFont typeface="Arial" panose="020B0604020202020204" pitchFamily="34" charset="0"/>
              <a:buChar char="•"/>
            </a:pPr>
            <a:r>
              <a:rPr lang="en-US" sz="1200" b="1" dirty="0">
                <a:latin typeface="Didact Gothic" panose="020B0604020202020204" charset="0"/>
                <a:ea typeface="Inter" panose="020B0604020202020204" charset="0"/>
              </a:rPr>
              <a:t>15 tickets related to </a:t>
            </a:r>
            <a:r>
              <a:rPr lang="en-US" sz="1200" b="1" dirty="0" err="1">
                <a:latin typeface="Didact Gothic" panose="020B0604020202020204" charset="0"/>
                <a:ea typeface="Inter" panose="020B0604020202020204" charset="0"/>
              </a:rPr>
              <a:t>SageMaker</a:t>
            </a:r>
            <a:r>
              <a:rPr lang="en-US" sz="1200" b="1" dirty="0">
                <a:latin typeface="Didact Gothic" panose="020B0604020202020204" charset="0"/>
                <a:ea typeface="Inter" panose="020B0604020202020204" charset="0"/>
              </a:rPr>
              <a:t> </a:t>
            </a:r>
            <a:r>
              <a:rPr lang="en-US" sz="1200" dirty="0">
                <a:latin typeface="Didact Gothic" panose="020B0604020202020204" charset="0"/>
                <a:ea typeface="Inter" panose="020B0604020202020204" charset="0"/>
              </a:rPr>
              <a:t>issues, maintaining a consistently high support need</a:t>
            </a:r>
          </a:p>
          <a:p>
            <a:pPr marL="171450" indent="-171450">
              <a:buFont typeface="Arial" panose="020B0604020202020204" pitchFamily="34" charset="0"/>
              <a:buChar char="•"/>
            </a:pPr>
            <a:r>
              <a:rPr lang="en-US" sz="1200" b="1" dirty="0">
                <a:latin typeface="Didact Gothic" panose="020B0604020202020204" charset="0"/>
                <a:ea typeface="Inter" panose="020B0604020202020204" charset="0"/>
              </a:rPr>
              <a:t>9 tickets requesting creation </a:t>
            </a:r>
            <a:r>
              <a:rPr lang="en-US" sz="1200" dirty="0">
                <a:latin typeface="Didact Gothic" panose="020B0604020202020204" charset="0"/>
                <a:ea typeface="Inter" panose="020B0604020202020204" charset="0"/>
              </a:rPr>
              <a:t>of new </a:t>
            </a:r>
            <a:r>
              <a:rPr lang="en-US" sz="1200" dirty="0" err="1">
                <a:latin typeface="Didact Gothic" panose="020B0604020202020204" charset="0"/>
                <a:ea typeface="Inter" panose="020B0604020202020204" charset="0"/>
              </a:rPr>
              <a:t>Abstra</a:t>
            </a:r>
            <a:r>
              <a:rPr lang="en-US" sz="1200" dirty="0">
                <a:latin typeface="Didact Gothic" panose="020B0604020202020204" charset="0"/>
                <a:ea typeface="Inter" panose="020B0604020202020204" charset="0"/>
              </a:rPr>
              <a:t> Projects, showing continued growth in project onboarding</a:t>
            </a:r>
          </a:p>
          <a:p>
            <a:pPr marL="171450" indent="-171450">
              <a:buFont typeface="Arial" panose="020B0604020202020204" pitchFamily="34" charset="0"/>
              <a:buChar char="•"/>
            </a:pPr>
            <a:r>
              <a:rPr lang="en-US" sz="1200" b="1" dirty="0">
                <a:latin typeface="Didact Gothic" panose="020B0604020202020204" charset="0"/>
                <a:ea typeface="Inter" panose="020B0604020202020204" charset="0"/>
              </a:rPr>
              <a:t>6 tickets for enabling CI access to </a:t>
            </a:r>
            <a:r>
              <a:rPr lang="en-US" sz="1200" b="1" dirty="0" err="1">
                <a:latin typeface="Didact Gothic" panose="020B0604020202020204" charset="0"/>
                <a:ea typeface="Inter" panose="020B0604020202020204" charset="0"/>
              </a:rPr>
              <a:t>CodeArtifact</a:t>
            </a:r>
            <a:r>
              <a:rPr lang="en-US" sz="1200" dirty="0">
                <a:latin typeface="Didact Gothic" panose="020B0604020202020204" charset="0"/>
                <a:ea typeface="Inter" panose="020B0604020202020204" charset="0"/>
              </a:rPr>
              <a:t>, highlighting increased use of automation pipelines</a:t>
            </a:r>
          </a:p>
          <a:p>
            <a:pPr marL="171450" indent="-171450">
              <a:buFont typeface="Arial" panose="020B0604020202020204" pitchFamily="34" charset="0"/>
              <a:buChar char="•"/>
            </a:pPr>
            <a:r>
              <a:rPr lang="en-US" sz="1200" b="1" dirty="0">
                <a:latin typeface="Didact Gothic" panose="020B0604020202020204" charset="0"/>
                <a:ea typeface="Inter" panose="020B0604020202020204" charset="0"/>
              </a:rPr>
              <a:t>4 tickets requesting to be added to user groups</a:t>
            </a:r>
            <a:r>
              <a:rPr lang="en-US" sz="1200" dirty="0">
                <a:latin typeface="Didact Gothic" panose="020B0604020202020204" charset="0"/>
                <a:ea typeface="Inter" panose="020B0604020202020204" charset="0"/>
              </a:rPr>
              <a:t>, reflecting growing access management needs</a:t>
            </a:r>
          </a:p>
          <a:p>
            <a:pPr marL="171450" indent="-171450">
              <a:buFont typeface="Arial" panose="020B0604020202020204" pitchFamily="34" charset="0"/>
              <a:buChar char="•"/>
            </a:pPr>
            <a:r>
              <a:rPr lang="en-US" sz="1200" b="1" dirty="0">
                <a:latin typeface="Didact Gothic" panose="020B0604020202020204" charset="0"/>
                <a:ea typeface="Inter" panose="020B0604020202020204" charset="0"/>
              </a:rPr>
              <a:t>8 tickets categorized as "Other",</a:t>
            </a:r>
            <a:r>
              <a:rPr lang="en-US" sz="1200" dirty="0">
                <a:latin typeface="Didact Gothic" panose="020B0604020202020204" charset="0"/>
                <a:ea typeface="Inter" panose="020B0604020202020204" charset="0"/>
              </a:rPr>
              <a:t> including requests tied to new internal tools and form-based submissions</a:t>
            </a:r>
          </a:p>
          <a:p>
            <a:endParaRPr lang="en-US" sz="1200" dirty="0">
              <a:latin typeface="Didact Gothic" panose="020B0604020202020204" charset="0"/>
              <a:ea typeface="Inter" panose="020B0604020202020204" charset="0"/>
            </a:endParaRPr>
          </a:p>
        </p:txBody>
      </p:sp>
      <p:grpSp>
        <p:nvGrpSpPr>
          <p:cNvPr id="1391" name="Google Shape;1391;p8"/>
          <p:cNvGrpSpPr/>
          <p:nvPr/>
        </p:nvGrpSpPr>
        <p:grpSpPr>
          <a:xfrm>
            <a:off x="365370" y="1020108"/>
            <a:ext cx="330226" cy="274936"/>
            <a:chOff x="5516145" y="1880536"/>
            <a:chExt cx="579854" cy="482767"/>
          </a:xfrm>
        </p:grpSpPr>
        <p:sp>
          <p:nvSpPr>
            <p:cNvPr id="1392" name="Google Shape;1392;p8"/>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sp>
          <p:nvSpPr>
            <p:cNvPr id="1393" name="Google Shape;1393;p8"/>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Inter"/>
                <a:ea typeface="Inter"/>
                <a:cs typeface="Inter"/>
                <a:sym typeface="Inter"/>
              </a:endParaRPr>
            </a:p>
          </p:txBody>
        </p:sp>
      </p:grpSp>
      <p:sp>
        <p:nvSpPr>
          <p:cNvPr id="1394" name="Google Shape;1394;p8"/>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Didact Gothic"/>
                <a:ea typeface="Didact Gothic"/>
                <a:cs typeface="Didact Gothic"/>
                <a:sym typeface="Didact Gothic"/>
              </a:rPr>
              <a:t>Increasing tickets related to Dataset Creation as well as SageMaker issues.</a:t>
            </a:r>
            <a:endParaRPr sz="1200" b="0" i="0" u="none" strike="noStrike" cap="none">
              <a:solidFill>
                <a:srgbClr val="000000"/>
              </a:solidFill>
              <a:latin typeface="Didact Gothic"/>
              <a:ea typeface="Didact Gothic"/>
              <a:cs typeface="Didact Gothic"/>
              <a:sym typeface="Didact Gothic"/>
            </a:endParaRPr>
          </a:p>
        </p:txBody>
      </p:sp>
      <p:sp>
        <p:nvSpPr>
          <p:cNvPr id="1395" name="Google Shape;1395;p8"/>
          <p:cNvSpPr>
            <a:spLocks noGrp="1"/>
          </p:cNvSpPr>
          <p:nvPr>
            <p:ph type="body" idx="7"/>
          </p:nvPr>
        </p:nvSpPr>
        <p:spPr>
          <a:xfrm>
            <a:off x="5613385" y="2926561"/>
            <a:ext cx="2726100" cy="4038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lnSpc>
                <a:spcPct val="100000"/>
              </a:lnSpc>
              <a:spcBef>
                <a:spcPts val="0"/>
              </a:spcBef>
              <a:spcAft>
                <a:spcPts val="0"/>
              </a:spcAft>
              <a:buClr>
                <a:schemeClr val="dk1"/>
              </a:buClr>
              <a:buSzPts val="1100"/>
              <a:buFont typeface="Arial"/>
              <a:buNone/>
            </a:pPr>
            <a:r>
              <a:rPr lang="en-US" sz="1200" dirty="0" err="1">
                <a:latin typeface="Inter"/>
                <a:ea typeface="Inter"/>
                <a:cs typeface="Inter"/>
                <a:sym typeface="Inter"/>
              </a:rPr>
              <a:t>SageMaker</a:t>
            </a:r>
            <a:r>
              <a:rPr lang="en-US" sz="1200" dirty="0">
                <a:latin typeface="Inter"/>
                <a:ea typeface="Inter"/>
                <a:cs typeface="Inter"/>
                <a:sym typeface="Inter"/>
              </a:rPr>
              <a:t> Issues</a:t>
            </a:r>
          </a:p>
        </p:txBody>
      </p:sp>
      <p:sp>
        <p:nvSpPr>
          <p:cNvPr id="1396" name="Google Shape;1396;p8"/>
          <p:cNvSpPr>
            <a:spLocks noGrp="1"/>
          </p:cNvSpPr>
          <p:nvPr>
            <p:ph type="body" idx="7"/>
          </p:nvPr>
        </p:nvSpPr>
        <p:spPr>
          <a:xfrm>
            <a:off x="8684346" y="2941214"/>
            <a:ext cx="1320600" cy="402000"/>
          </a:xfrm>
          <a:prstGeom prst="roundRect">
            <a:avLst>
              <a:gd name="adj" fmla="val 16667"/>
            </a:avLst>
          </a:prstGeom>
          <a:solidFill>
            <a:schemeClr val="lt1"/>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dirty="0">
                <a:solidFill>
                  <a:schemeClr val="dk1"/>
                </a:solidFill>
                <a:latin typeface="Inter"/>
                <a:ea typeface="Inter"/>
                <a:cs typeface="Inter"/>
                <a:sym typeface="Inter"/>
              </a:rPr>
              <a:t>15</a:t>
            </a:r>
            <a:endParaRPr dirty="0"/>
          </a:p>
        </p:txBody>
      </p:sp>
      <p:sp>
        <p:nvSpPr>
          <p:cNvPr id="1397" name="Google Shape;1397;p8"/>
          <p:cNvSpPr>
            <a:spLocks noGrp="1"/>
          </p:cNvSpPr>
          <p:nvPr>
            <p:ph type="body" idx="31"/>
          </p:nvPr>
        </p:nvSpPr>
        <p:spPr>
          <a:xfrm>
            <a:off x="5627482" y="1665676"/>
            <a:ext cx="2697900" cy="402000"/>
          </a:xfrm>
          <a:prstGeom prst="roundRect">
            <a:avLst>
              <a:gd name="adj" fmla="val 16667"/>
            </a:avLst>
          </a:prstGeom>
          <a:solidFill>
            <a:schemeClr val="accent2"/>
          </a:solidFill>
          <a:ln>
            <a:noFill/>
          </a:ln>
        </p:spPr>
        <p:txBody>
          <a:bodyPr spcFirstLastPara="1" wrap="square" lIns="0" tIns="36000" rIns="0" bIns="36000" anchor="ctr" anchorCtr="0">
            <a:noAutofit/>
          </a:bodyPr>
          <a:lstStyle/>
          <a:p>
            <a:pPr marL="0" lvl="0" indent="0" algn="ctr" rtl="0">
              <a:lnSpc>
                <a:spcPct val="100000"/>
              </a:lnSpc>
              <a:spcBef>
                <a:spcPts val="0"/>
              </a:spcBef>
              <a:spcAft>
                <a:spcPts val="0"/>
              </a:spcAft>
              <a:buSzPts val="1400"/>
              <a:buNone/>
            </a:pPr>
            <a:r>
              <a:rPr lang="fr" sz="1200">
                <a:latin typeface="Inter"/>
                <a:ea typeface="Inter"/>
                <a:cs typeface="Inter"/>
                <a:sym typeface="Inter"/>
              </a:rPr>
              <a:t>Topic</a:t>
            </a:r>
            <a:endParaRPr sz="1200">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Thème Office">
  <a:themeElements>
    <a:clrScheme name="Personnalisé 97">
      <a:dk1>
        <a:srgbClr val="000000"/>
      </a:dk1>
      <a:lt1>
        <a:srgbClr val="FFFFFF"/>
      </a:lt1>
      <a:dk2>
        <a:srgbClr val="FAF3EB"/>
      </a:dk2>
      <a:lt2>
        <a:srgbClr val="D9D9D9"/>
      </a:lt2>
      <a:accent1>
        <a:srgbClr val="1439C1"/>
      </a:accent1>
      <a:accent2>
        <a:srgbClr val="009EFF"/>
      </a:accent2>
      <a:accent3>
        <a:srgbClr val="32C6C6"/>
      </a:accent3>
      <a:accent4>
        <a:srgbClr val="2CB546"/>
      </a:accent4>
      <a:accent5>
        <a:srgbClr val="FFC200"/>
      </a:accent5>
      <a:accent6>
        <a:srgbClr val="FFBDE0"/>
      </a:accent6>
      <a:hlink>
        <a:srgbClr val="009EFF"/>
      </a:hlink>
      <a:folHlink>
        <a:srgbClr val="2629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1364</TotalTime>
  <Words>2697</Words>
  <Application>Microsoft Office PowerPoint</Application>
  <PresentationFormat>Custom</PresentationFormat>
  <Paragraphs>447</Paragraphs>
  <Slides>23</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Inter ExtraLight</vt:lpstr>
      <vt:lpstr>Inter</vt:lpstr>
      <vt:lpstr>Arial</vt:lpstr>
      <vt:lpstr>Inter Medium</vt:lpstr>
      <vt:lpstr>Didact Gothic</vt:lpstr>
      <vt:lpstr>Thème Office</vt:lpstr>
      <vt:lpstr>Simple Light</vt:lpstr>
      <vt:lpstr>Customer success  Monthly support report</vt:lpstr>
      <vt:lpstr>Agenda</vt:lpstr>
      <vt:lpstr>Executive Summary</vt:lpstr>
      <vt:lpstr>Agenda</vt:lpstr>
      <vt:lpstr>Abstra at a glance - Fullstory Metrics</vt:lpstr>
      <vt:lpstr>Key metrics overview</vt:lpstr>
      <vt:lpstr>Monthly Ticket Counts &amp; Average Resolution Times</vt:lpstr>
      <vt:lpstr>Blocking issues key metrics overview</vt:lpstr>
      <vt:lpstr>Number of tickets received per topic</vt:lpstr>
      <vt:lpstr>Trend in topics received compared with previous month</vt:lpstr>
      <vt:lpstr>Tickets per squad</vt:lpstr>
      <vt:lpstr>Help Center article views - April 2025</vt:lpstr>
      <vt:lpstr>🏆 Superstar of the month!</vt:lpstr>
      <vt:lpstr>Agenda</vt:lpstr>
      <vt:lpstr>Customer success roadmap timeline</vt:lpstr>
      <vt:lpstr>Agenda</vt:lpstr>
      <vt:lpstr>Customer success Q2 Roadmap items (RIs)</vt:lpstr>
      <vt:lpstr>RI#1:  Zendesk – Focal point for all support requests</vt:lpstr>
      <vt:lpstr>RI#2 Leverage Fullstory insights</vt:lpstr>
      <vt:lpstr>Agenda</vt:lpstr>
      <vt:lpstr>Next steps for Customer Success</vt:lpstr>
      <vt:lpstr>Agenda</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success  Monthly support report</dc:title>
  <dc:creator>LM_Win10</dc:creator>
  <cp:lastModifiedBy>Lazar Milicevic</cp:lastModifiedBy>
  <cp:revision>58</cp:revision>
  <dcterms:modified xsi:type="dcterms:W3CDTF">2025-04-30T16:08:23Z</dcterms:modified>
</cp:coreProperties>
</file>